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6"/>
  </p:notesMasterIdLst>
  <p:sldIdLst>
    <p:sldId id="256" r:id="rId2"/>
    <p:sldId id="543" r:id="rId3"/>
    <p:sldId id="507" r:id="rId4"/>
    <p:sldId id="862" r:id="rId5"/>
    <p:sldId id="893" r:id="rId6"/>
    <p:sldId id="863" r:id="rId7"/>
    <p:sldId id="892" r:id="rId8"/>
    <p:sldId id="864" r:id="rId9"/>
    <p:sldId id="846" r:id="rId10"/>
    <p:sldId id="865" r:id="rId11"/>
    <p:sldId id="866" r:id="rId12"/>
    <p:sldId id="867" r:id="rId13"/>
    <p:sldId id="855" r:id="rId14"/>
    <p:sldId id="840" r:id="rId15"/>
    <p:sldId id="861" r:id="rId16"/>
    <p:sldId id="857" r:id="rId17"/>
    <p:sldId id="868" r:id="rId18"/>
    <p:sldId id="869" r:id="rId19"/>
    <p:sldId id="870" r:id="rId20"/>
    <p:sldId id="871" r:id="rId21"/>
    <p:sldId id="872" r:id="rId22"/>
    <p:sldId id="873" r:id="rId23"/>
    <p:sldId id="874" r:id="rId24"/>
    <p:sldId id="894" r:id="rId25"/>
    <p:sldId id="875" r:id="rId26"/>
    <p:sldId id="895" r:id="rId27"/>
    <p:sldId id="876" r:id="rId28"/>
    <p:sldId id="877" r:id="rId29"/>
    <p:sldId id="878" r:id="rId30"/>
    <p:sldId id="879" r:id="rId31"/>
    <p:sldId id="880" r:id="rId32"/>
    <p:sldId id="881" r:id="rId33"/>
    <p:sldId id="882" r:id="rId34"/>
    <p:sldId id="883" r:id="rId35"/>
    <p:sldId id="884" r:id="rId36"/>
    <p:sldId id="896" r:id="rId37"/>
    <p:sldId id="885" r:id="rId38"/>
    <p:sldId id="886" r:id="rId39"/>
    <p:sldId id="887" r:id="rId40"/>
    <p:sldId id="888" r:id="rId41"/>
    <p:sldId id="889" r:id="rId42"/>
    <p:sldId id="890" r:id="rId43"/>
    <p:sldId id="891" r:id="rId44"/>
    <p:sldId id="306" r:id="rId4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5" autoAdjust="0"/>
    <p:restoredTop sz="94660"/>
  </p:normalViewPr>
  <p:slideViewPr>
    <p:cSldViewPr snapToGrid="0">
      <p:cViewPr>
        <p:scale>
          <a:sx n="75" d="100"/>
          <a:sy n="75" d="100"/>
        </p:scale>
        <p:origin x="1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he_Beginning_of_Wisdom,_Introduction.2?lang=bi&amp;with=all&amp;lang2=en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rabbidavidcooper.com/cooper-print-index/2010/11/8/2358-five-dimensions-of-the-soul.html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10" Type="http://schemas.openxmlformats.org/officeDocument/2006/relationships/hyperlink" Target="http://www.shalomhaverim.org/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://bit.ly/1dzs4zj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dirty="0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 Judaísmo</a:t>
            </a:r>
            <a:endParaRPr lang="es-CO" sz="2800" b="1" dirty="0" smtClean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Judaísmo y </a:t>
            </a:r>
            <a:r>
              <a:rPr lang="es-CO" sz="2800" b="1" dirty="0" smtClean="0">
                <a:latin typeface="Bookman Old Style" pitchFamily="18" charset="0"/>
              </a:rPr>
              <a:t>Alienígenas 2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8396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7593" y="673100"/>
            <a:ext cx="9281337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28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2800" dirty="0" smtClean="0">
              <a:latin typeface="Bookman Old Style" pitchFamily="18" charset="0"/>
            </a:endParaRPr>
          </a:p>
          <a:p>
            <a:r>
              <a:rPr lang="es-MX" sz="1400" b="1" dirty="0" smtClean="0">
                <a:latin typeface="Bookman Old Style" pitchFamily="18" charset="0"/>
              </a:rPr>
              <a:t>Fuentes</a:t>
            </a:r>
            <a:r>
              <a:rPr lang="es-MX" sz="1400" dirty="0" smtClean="0">
                <a:latin typeface="Bookman Old Style" pitchFamily="18" charset="0"/>
              </a:rPr>
              <a:t>: Rabino Mark Hillel </a:t>
            </a:r>
            <a:r>
              <a:rPr lang="es-MX" sz="1400" dirty="0" err="1" smtClean="0">
                <a:latin typeface="Bookman Old Style" pitchFamily="18" charset="0"/>
              </a:rPr>
              <a:t>Kunis</a:t>
            </a:r>
            <a:r>
              <a:rPr lang="es-MX" sz="1400" dirty="0" smtClean="0">
                <a:latin typeface="Bookman Old Style" pitchFamily="18" charset="0"/>
              </a:rPr>
              <a:t> | Especial para la AJT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n-US" sz="1400" dirty="0" smtClean="0">
                <a:latin typeface="Bookman Old Style" pitchFamily="18" charset="0"/>
              </a:rPr>
              <a:t>Jabad, </a:t>
            </a:r>
            <a:r>
              <a:rPr lang="en-US" sz="1400" dirty="0" err="1" smtClean="0">
                <a:latin typeface="Bookman Old Style" pitchFamily="18" charset="0"/>
              </a:rPr>
              <a:t>Aish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n-US" sz="1400" dirty="0" smtClean="0">
                <a:latin typeface="Bookman Old Style" pitchFamily="18" charset="0"/>
              </a:rPr>
              <a:t>The New York Post</a:t>
            </a:r>
          </a:p>
          <a:p>
            <a:r>
              <a:rPr lang="en-US" sz="1400" dirty="0" smtClean="0">
                <a:latin typeface="Bookman Old Style" pitchFamily="18" charset="0"/>
              </a:rPr>
              <a:t>El </a:t>
            </a:r>
            <a:r>
              <a:rPr lang="en-US" sz="1400" dirty="0" err="1" smtClean="0">
                <a:latin typeface="Bookman Old Style" pitchFamily="18" charset="0"/>
              </a:rPr>
              <a:t>Pentágono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s-MX" sz="1400" dirty="0" smtClean="0">
                <a:latin typeface="Bookman Old Style" pitchFamily="18" charset="0"/>
              </a:rPr>
              <a:t>El </a:t>
            </a:r>
            <a:r>
              <a:rPr lang="es-MX" sz="1400" dirty="0" err="1" smtClean="0">
                <a:latin typeface="Bookman Old Style" pitchFamily="18" charset="0"/>
              </a:rPr>
              <a:t>Army</a:t>
            </a:r>
            <a:r>
              <a:rPr lang="es-MX" sz="1400" dirty="0" smtClean="0">
                <a:latin typeface="Bookman Old Style" pitchFamily="18" charset="0"/>
              </a:rPr>
              <a:t> de los Estados Unidos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s-MX" sz="1400" dirty="0" smtClean="0">
                <a:latin typeface="Bookman Old Style" pitchFamily="18" charset="0"/>
              </a:rPr>
              <a:t>Periódico </a:t>
            </a:r>
            <a:r>
              <a:rPr lang="es-MX" sz="1400" dirty="0" err="1" smtClean="0">
                <a:latin typeface="Bookman Old Style" pitchFamily="18" charset="0"/>
              </a:rPr>
              <a:t>Yediot</a:t>
            </a:r>
            <a:r>
              <a:rPr lang="es-MX" sz="1400" dirty="0" smtClean="0">
                <a:latin typeface="Bookman Old Style" pitchFamily="18" charset="0"/>
              </a:rPr>
              <a:t> </a:t>
            </a:r>
            <a:r>
              <a:rPr lang="es-MX" sz="1400" dirty="0" err="1" smtClean="0">
                <a:latin typeface="Bookman Old Style" pitchFamily="18" charset="0"/>
              </a:rPr>
              <a:t>Aharonot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s-MX" sz="1400" dirty="0" smtClean="0">
                <a:latin typeface="Bookman Old Style" pitchFamily="18" charset="0"/>
              </a:rPr>
              <a:t>Departamento de Defensa de los Estados Unidos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s-MX" sz="1400" dirty="0" smtClean="0">
                <a:latin typeface="Bookman Old Style" pitchFamily="18" charset="0"/>
              </a:rPr>
              <a:t>El Centro Nacional de Informes OVNI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s-MX" sz="1400" dirty="0" smtClean="0">
                <a:latin typeface="Bookman Old Style" pitchFamily="18" charset="0"/>
              </a:rPr>
              <a:t>Senador Harry </a:t>
            </a:r>
            <a:r>
              <a:rPr lang="es-MX" sz="1400" dirty="0" err="1" smtClean="0">
                <a:latin typeface="Bookman Old Style" pitchFamily="18" charset="0"/>
              </a:rPr>
              <a:t>Reid</a:t>
            </a:r>
            <a:r>
              <a:rPr lang="es-MX" sz="1400" dirty="0" smtClean="0">
                <a:latin typeface="Bookman Old Style" pitchFamily="18" charset="0"/>
              </a:rPr>
              <a:t>, ex líder de la mayoría del Senado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s-MX" sz="1400" dirty="0" smtClean="0">
                <a:latin typeface="Bookman Old Style" pitchFamily="18" charset="0"/>
              </a:rPr>
              <a:t>Ex Presidente Barak Obama</a:t>
            </a:r>
            <a:endParaRPr lang="en-US" sz="1400" dirty="0" smtClean="0">
              <a:latin typeface="Bookman Old Style" pitchFamily="18" charset="0"/>
            </a:endParaRPr>
          </a:p>
          <a:p>
            <a:r>
              <a:rPr lang="es-MX" sz="1400" dirty="0" err="1" smtClean="0">
                <a:latin typeface="Bookman Old Style" pitchFamily="18" charset="0"/>
              </a:rPr>
              <a:t>Haim</a:t>
            </a:r>
            <a:r>
              <a:rPr lang="es-MX" sz="1400" dirty="0" smtClean="0">
                <a:latin typeface="Bookman Old Style" pitchFamily="18" charset="0"/>
              </a:rPr>
              <a:t> </a:t>
            </a:r>
            <a:r>
              <a:rPr lang="es-MX" sz="1400" dirty="0" err="1" smtClean="0">
                <a:latin typeface="Bookman Old Style" pitchFamily="18" charset="0"/>
              </a:rPr>
              <a:t>Eshed</a:t>
            </a:r>
            <a:r>
              <a:rPr lang="es-MX" sz="1400" dirty="0" smtClean="0">
                <a:latin typeface="Bookman Old Style" pitchFamily="18" charset="0"/>
              </a:rPr>
              <a:t>, ex jefe de la División Espacial del Ministerio de Defensa</a:t>
            </a:r>
            <a:endParaRPr lang="en-US" sz="14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MX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0418669" cy="685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Dice el Midrash Rabá: Se crearon siete tierras, una encima de la otra. Debajo de cada una hay aguas subterráneas. </a:t>
            </a:r>
          </a:p>
          <a:p>
            <a:r>
              <a:rPr lang="es-MX" sz="2000" dirty="0" smtClean="0">
                <a:latin typeface="Bookman Old Style" pitchFamily="18" charset="0"/>
              </a:rPr>
              <a:t>Las siete tierras son: </a:t>
            </a:r>
            <a:endParaRPr lang="es-MX" sz="20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Eretz</a:t>
            </a:r>
            <a:r>
              <a:rPr lang="es-MX" sz="2000" b="1" dirty="0" smtClean="0">
                <a:latin typeface="Bookman Old Style" pitchFamily="18" charset="0"/>
              </a:rPr>
              <a:t>, </a:t>
            </a:r>
            <a:endParaRPr lang="es-MX" sz="2000" b="1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Adamah</a:t>
            </a:r>
            <a:r>
              <a:rPr lang="es-MX" sz="2000" b="1" dirty="0" smtClean="0">
                <a:latin typeface="Bookman Old Style" pitchFamily="18" charset="0"/>
              </a:rPr>
              <a:t>, </a:t>
            </a:r>
            <a:endParaRPr lang="es-MX" sz="2000" b="1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Gey</a:t>
            </a:r>
            <a:r>
              <a:rPr lang="es-MX" sz="2000" b="1" dirty="0" smtClean="0">
                <a:latin typeface="Bookman Old Style" pitchFamily="18" charset="0"/>
              </a:rPr>
              <a:t>, </a:t>
            </a:r>
            <a:endParaRPr lang="es-MX" sz="2000" b="1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Nashiya</a:t>
            </a:r>
            <a:r>
              <a:rPr lang="es-MX" sz="2000" b="1" dirty="0" smtClean="0">
                <a:latin typeface="Bookman Old Style" pitchFamily="18" charset="0"/>
              </a:rPr>
              <a:t>, </a:t>
            </a:r>
            <a:endParaRPr lang="es-MX" sz="2000" b="1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Tziya</a:t>
            </a:r>
            <a:r>
              <a:rPr lang="es-MX" sz="2000" b="1" dirty="0" smtClean="0">
                <a:latin typeface="Bookman Old Style" pitchFamily="18" charset="0"/>
              </a:rPr>
              <a:t>, </a:t>
            </a:r>
            <a:endParaRPr lang="es-MX" sz="2000" b="1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Arka</a:t>
            </a:r>
            <a:r>
              <a:rPr lang="es-MX" sz="2000" b="1" dirty="0" smtClean="0">
                <a:latin typeface="Bookman Old Style" pitchFamily="18" charset="0"/>
              </a:rPr>
              <a:t> </a:t>
            </a:r>
            <a:r>
              <a:rPr lang="es-MX" sz="2000" b="1" dirty="0" smtClean="0">
                <a:latin typeface="Bookman Old Style" pitchFamily="18" charset="0"/>
              </a:rPr>
              <a:t>y </a:t>
            </a:r>
            <a:r>
              <a:rPr lang="es-MX" sz="2000" b="1" dirty="0" err="1" smtClean="0">
                <a:latin typeface="Bookman Old Style" pitchFamily="18" charset="0"/>
              </a:rPr>
              <a:t>Tevel</a:t>
            </a:r>
            <a:r>
              <a:rPr lang="es-MX" sz="2000" b="1" dirty="0" smtClean="0">
                <a:latin typeface="Bookman Old Style" pitchFamily="18" charset="0"/>
              </a:rPr>
              <a:t>. </a:t>
            </a:r>
          </a:p>
          <a:p>
            <a:r>
              <a:rPr lang="es-MX" sz="2000" dirty="0" smtClean="0">
                <a:latin typeface="Bookman Old Style" pitchFamily="18" charset="0"/>
              </a:rPr>
              <a:t>Vivimos en </a:t>
            </a:r>
            <a:r>
              <a:rPr lang="es-MX" sz="2000" dirty="0" err="1" smtClean="0">
                <a:latin typeface="Bookman Old Style" pitchFamily="18" charset="0"/>
              </a:rPr>
              <a:t>Tevel</a:t>
            </a:r>
            <a:r>
              <a:rPr lang="es-MX" sz="2000" dirty="0" smtClean="0">
                <a:latin typeface="Bookman Old Style" pitchFamily="18" charset="0"/>
              </a:rPr>
              <a:t>, la más grande de todas</a:t>
            </a:r>
            <a:r>
              <a:rPr lang="es-MX" sz="2000" dirty="0" smtClean="0">
                <a:latin typeface="Bookman Old Style" pitchFamily="18" charset="0"/>
              </a:rPr>
              <a:t>.</a:t>
            </a:r>
            <a:endParaRPr lang="es-MX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Paralelos </a:t>
            </a:r>
            <a:r>
              <a:rPr lang="es-MX" sz="3000" dirty="0" smtClean="0">
                <a:latin typeface="Bookman Old Style" pitchFamily="18" charset="0"/>
              </a:rPr>
              <a:t>a estos hay siete firmamentos, uno encima del otro, cada uno con ángeles, uno más grande que el siguiente. </a:t>
            </a:r>
            <a:endParaRPr lang="es-MX" sz="3000" dirty="0" smtClean="0">
              <a:latin typeface="Bookman Old Style" pitchFamily="18" charset="0"/>
            </a:endParaRPr>
          </a:p>
          <a:p>
            <a:endParaRPr lang="es-MX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MX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45" y="188259"/>
            <a:ext cx="9124755" cy="6669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Vilon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2000" dirty="0" smtClean="0">
                <a:latin typeface="Bookman Old Style" pitchFamily="18" charset="0"/>
              </a:rPr>
              <a:t>-</a:t>
            </a:r>
            <a:r>
              <a:rPr lang="he-IL" sz="2000" dirty="0" smtClean="0">
                <a:latin typeface="Bookman Old Style" pitchFamily="18" charset="0"/>
              </a:rPr>
              <a:t>וִילוֹן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s-MX" sz="2000" dirty="0" smtClean="0">
                <a:latin typeface="Bookman Old Style" pitchFamily="18" charset="0"/>
              </a:rPr>
              <a:t>o </a:t>
            </a:r>
            <a:r>
              <a:rPr lang="es-MX" sz="2000" b="1" dirty="0" err="1" smtClean="0">
                <a:latin typeface="Bookman Old Style" pitchFamily="18" charset="0"/>
              </a:rPr>
              <a:t>Arafel</a:t>
            </a:r>
            <a:r>
              <a:rPr lang="es-MX" sz="2000" dirty="0" smtClean="0">
                <a:latin typeface="Bookman Old Style" pitchFamily="18" charset="0"/>
              </a:rPr>
              <a:t> -</a:t>
            </a:r>
            <a:r>
              <a:rPr lang="he-IL" sz="2000" dirty="0" smtClean="0">
                <a:latin typeface="Bookman Old Style" pitchFamily="18" charset="0"/>
              </a:rPr>
              <a:t>עֲרָפֶל</a:t>
            </a:r>
            <a:r>
              <a:rPr lang="en-US" sz="2000" dirty="0" smtClean="0">
                <a:latin typeface="Bookman Old Style" pitchFamily="18" charset="0"/>
              </a:rPr>
              <a:t> “</a:t>
            </a:r>
            <a:r>
              <a:rPr lang="en-US" sz="2000" dirty="0" err="1" smtClean="0">
                <a:latin typeface="Bookman Old Style" pitchFamily="18" charset="0"/>
              </a:rPr>
              <a:t>Niebla</a:t>
            </a:r>
            <a:r>
              <a:rPr lang="en-US" sz="2000" dirty="0" smtClean="0">
                <a:latin typeface="Bookman Old Style" pitchFamily="18" charset="0"/>
              </a:rPr>
              <a:t>”</a:t>
            </a:r>
          </a:p>
          <a:p>
            <a:r>
              <a:rPr lang="he-IL" sz="2000" dirty="0" smtClean="0">
                <a:latin typeface="Bookman Old Style" pitchFamily="18" charset="0"/>
              </a:rPr>
              <a:t> </a:t>
            </a:r>
            <a:r>
              <a:rPr lang="es-MX" sz="2000" dirty="0" smtClean="0">
                <a:latin typeface="Bookman Old Style" pitchFamily="18" charset="0"/>
              </a:rPr>
              <a:t>El primer cielo, gobernado por el Arcángel</a:t>
            </a:r>
            <a:r>
              <a:rPr lang="es-MX" sz="2000" b="1" i="1" dirty="0" smtClean="0">
                <a:latin typeface="Bookman Old Style" pitchFamily="18" charset="0"/>
              </a:rPr>
              <a:t> Gabriel</a:t>
            </a:r>
            <a:r>
              <a:rPr lang="es-MX" sz="2000" dirty="0" smtClean="0">
                <a:latin typeface="Bookman Old Style" pitchFamily="18" charset="0"/>
              </a:rPr>
              <a:t>, </a:t>
            </a:r>
            <a:endParaRPr lang="es-MX" sz="2000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Raqia</a:t>
            </a:r>
            <a:r>
              <a:rPr lang="es-MX" sz="2000" dirty="0" smtClean="0">
                <a:latin typeface="Bookman Old Style" pitchFamily="18" charset="0"/>
              </a:rPr>
              <a:t> -</a:t>
            </a:r>
            <a:r>
              <a:rPr lang="he-IL" sz="2000" dirty="0" smtClean="0">
                <a:latin typeface="Bookman Old Style" pitchFamily="18" charset="0"/>
              </a:rPr>
              <a:t>רָקִיעַ</a:t>
            </a:r>
            <a:r>
              <a:rPr lang="en-US" sz="2000" dirty="0" smtClean="0">
                <a:latin typeface="Bookman Old Style" pitchFamily="18" charset="0"/>
              </a:rPr>
              <a:t> </a:t>
            </a:r>
          </a:p>
          <a:p>
            <a:r>
              <a:rPr lang="he-IL" sz="2000" dirty="0" smtClean="0">
                <a:latin typeface="Bookman Old Style" pitchFamily="18" charset="0"/>
              </a:rPr>
              <a:t> </a:t>
            </a:r>
            <a:r>
              <a:rPr lang="es-MX" sz="2000" dirty="0" smtClean="0">
                <a:latin typeface="Bookman Old Style" pitchFamily="18" charset="0"/>
              </a:rPr>
              <a:t>El segundo cielo está controlado doblemente por </a:t>
            </a:r>
            <a:r>
              <a:rPr lang="es-MX" sz="2000" b="1" i="1" dirty="0" err="1" smtClean="0">
                <a:latin typeface="Bookman Old Style" pitchFamily="18" charset="0"/>
              </a:rPr>
              <a:t>Zakariel</a:t>
            </a:r>
            <a:r>
              <a:rPr lang="es-MX" sz="2000" dirty="0" smtClean="0">
                <a:latin typeface="Bookman Old Style" pitchFamily="18" charset="0"/>
              </a:rPr>
              <a:t> y </a:t>
            </a:r>
            <a:r>
              <a:rPr lang="es-MX" sz="2000" b="1" i="1" dirty="0" smtClean="0">
                <a:latin typeface="Bookman Old Style" pitchFamily="18" charset="0"/>
              </a:rPr>
              <a:t>Rafael</a:t>
            </a:r>
            <a:r>
              <a:rPr lang="es-MX" sz="2000" dirty="0" smtClean="0">
                <a:latin typeface="Bookman Old Style" pitchFamily="18" charset="0"/>
              </a:rPr>
              <a:t>.</a:t>
            </a:r>
          </a:p>
          <a:p>
            <a:r>
              <a:rPr lang="es-MX" sz="2000" b="1" dirty="0" err="1" smtClean="0">
                <a:latin typeface="Bookman Old Style" pitchFamily="18" charset="0"/>
              </a:rPr>
              <a:t>Shehaqim</a:t>
            </a:r>
            <a:r>
              <a:rPr lang="es-MX" sz="2000" dirty="0" smtClean="0">
                <a:latin typeface="Bookman Old Style" pitchFamily="18" charset="0"/>
              </a:rPr>
              <a:t> -</a:t>
            </a:r>
            <a:r>
              <a:rPr lang="he-IL" sz="2000" dirty="0" smtClean="0">
                <a:latin typeface="Bookman Old Style" pitchFamily="18" charset="0"/>
              </a:rPr>
              <a:t>שְׁחָקִים</a:t>
            </a:r>
            <a:endParaRPr lang="es-MX" sz="20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El tercer cielo, bajo el liderazgo de </a:t>
            </a:r>
            <a:r>
              <a:rPr lang="es-MX" sz="2000" b="1" i="1" dirty="0" err="1" smtClean="0">
                <a:latin typeface="Bookman Old Style" pitchFamily="18" charset="0"/>
              </a:rPr>
              <a:t>Anahel</a:t>
            </a:r>
            <a:r>
              <a:rPr lang="es-MX" sz="2000" dirty="0" smtClean="0">
                <a:latin typeface="Bookman Old Style" pitchFamily="18" charset="0"/>
              </a:rPr>
              <a:t>, sirve como hogar del Jardín del Edén y el Árbol de la Vida</a:t>
            </a:r>
            <a:r>
              <a:rPr lang="es-MX" sz="2000" dirty="0" smtClean="0">
                <a:latin typeface="Bookman Old Style" pitchFamily="18" charset="0"/>
              </a:rPr>
              <a:t>;</a:t>
            </a:r>
          </a:p>
          <a:p>
            <a:r>
              <a:rPr lang="es-MX" sz="2000" b="1" dirty="0" err="1" smtClean="0">
                <a:latin typeface="Bookman Old Style" pitchFamily="18" charset="0"/>
              </a:rPr>
              <a:t>Maon</a:t>
            </a:r>
            <a:r>
              <a:rPr lang="es-MX" sz="2000" dirty="0" smtClean="0">
                <a:latin typeface="Bookman Old Style" pitchFamily="18" charset="0"/>
              </a:rPr>
              <a:t> -</a:t>
            </a:r>
            <a:r>
              <a:rPr lang="he-IL" sz="2000" dirty="0" smtClean="0">
                <a:latin typeface="Bookman Old Style" pitchFamily="18" charset="0"/>
              </a:rPr>
              <a:t>מָעוֹן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El cuarto cielo está gobernado por el Arcángel </a:t>
            </a:r>
            <a:r>
              <a:rPr lang="es-MX" sz="2000" b="1" dirty="0" smtClean="0">
                <a:latin typeface="Bookman Old Style" pitchFamily="18" charset="0"/>
              </a:rPr>
              <a:t>Miguel</a:t>
            </a:r>
            <a:endParaRPr lang="es-MX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xmlns="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err="1" smtClean="0">
                <a:latin typeface="Bookman Old Style" pitchFamily="18" charset="0"/>
              </a:rPr>
              <a:t>Makon</a:t>
            </a:r>
            <a:r>
              <a:rPr lang="es-MX" sz="2000" dirty="0" smtClean="0">
                <a:latin typeface="Bookman Old Style" pitchFamily="18" charset="0"/>
              </a:rPr>
              <a:t> -</a:t>
            </a:r>
            <a:r>
              <a:rPr lang="he-IL" sz="2000" dirty="0" smtClean="0">
                <a:latin typeface="Bookman Old Style" pitchFamily="18" charset="0"/>
              </a:rPr>
              <a:t>מָכוֹן</a:t>
            </a:r>
            <a:r>
              <a:rPr lang="en-US" sz="2000" dirty="0" smtClean="0">
                <a:latin typeface="Bookman Old Style" pitchFamily="18" charset="0"/>
              </a:rPr>
              <a:t> </a:t>
            </a:r>
          </a:p>
          <a:p>
            <a:r>
              <a:rPr lang="es-MX" sz="2000" dirty="0" smtClean="0">
                <a:latin typeface="Bookman Old Style" pitchFamily="18" charset="0"/>
              </a:rPr>
              <a:t>El quinto cielo está bajo la administración de </a:t>
            </a:r>
            <a:r>
              <a:rPr lang="es-MX" sz="2000" b="1" dirty="0" smtClean="0">
                <a:latin typeface="Bookman Old Style" pitchFamily="18" charset="0"/>
              </a:rPr>
              <a:t>Samael</a:t>
            </a:r>
            <a:r>
              <a:rPr lang="es-MX" sz="2000" dirty="0" smtClean="0">
                <a:latin typeface="Bookman Old Style" pitchFamily="18" charset="0"/>
              </a:rPr>
              <a:t>.</a:t>
            </a:r>
          </a:p>
          <a:p>
            <a:r>
              <a:rPr lang="es-MX" sz="2000" b="1" dirty="0" err="1" smtClean="0">
                <a:latin typeface="Bookman Old Style" pitchFamily="18" charset="0"/>
              </a:rPr>
              <a:t>Zebul</a:t>
            </a:r>
            <a:r>
              <a:rPr lang="es-MX" sz="2000" dirty="0" smtClean="0">
                <a:latin typeface="Bookman Old Style" pitchFamily="18" charset="0"/>
              </a:rPr>
              <a:t> - </a:t>
            </a:r>
            <a:r>
              <a:rPr lang="he-IL" sz="2000" dirty="0" smtClean="0">
                <a:latin typeface="Bookman Old Style" pitchFamily="18" charset="0"/>
              </a:rPr>
              <a:t>זְבוּל</a:t>
            </a:r>
            <a:r>
              <a:rPr lang="en-US" sz="2000" dirty="0" smtClean="0">
                <a:latin typeface="Bookman Old Style" pitchFamily="18" charset="0"/>
              </a:rPr>
              <a:t> </a:t>
            </a:r>
          </a:p>
          <a:p>
            <a:r>
              <a:rPr lang="he-IL" sz="2000" dirty="0" smtClean="0">
                <a:latin typeface="Bookman Old Style" pitchFamily="18" charset="0"/>
              </a:rPr>
              <a:t> </a:t>
            </a:r>
            <a:r>
              <a:rPr lang="es-MX" sz="2000" dirty="0" smtClean="0">
                <a:latin typeface="Bookman Old Style" pitchFamily="18" charset="0"/>
              </a:rPr>
              <a:t>El sexto cielo cae bajo la jurisdicción de </a:t>
            </a:r>
            <a:r>
              <a:rPr lang="es-MX" sz="2000" b="1" dirty="0" smtClean="0">
                <a:latin typeface="Bookman Old Style" pitchFamily="18" charset="0"/>
              </a:rPr>
              <a:t>Saquiel</a:t>
            </a:r>
            <a:r>
              <a:rPr lang="es-MX" sz="2000" dirty="0" smtClean="0">
                <a:latin typeface="Bookman Old Style" pitchFamily="18" charset="0"/>
              </a:rPr>
              <a:t>.</a:t>
            </a:r>
          </a:p>
          <a:p>
            <a:r>
              <a:rPr lang="es-MX" sz="2000" b="1" dirty="0" err="1" smtClean="0">
                <a:latin typeface="Bookman Old Style" pitchFamily="18" charset="0"/>
              </a:rPr>
              <a:t>Araboth</a:t>
            </a:r>
            <a:r>
              <a:rPr lang="es-MX" sz="2000" dirty="0" smtClean="0">
                <a:latin typeface="Bookman Old Style" pitchFamily="18" charset="0"/>
              </a:rPr>
              <a:t> –</a:t>
            </a:r>
            <a:r>
              <a:rPr lang="he-IL" sz="2000" dirty="0" smtClean="0">
                <a:latin typeface="Bookman Old Style" pitchFamily="18" charset="0"/>
              </a:rPr>
              <a:t>עֲרָבוֹת</a:t>
            </a:r>
            <a:r>
              <a:rPr lang="en-US" sz="2000" dirty="0" smtClean="0">
                <a:latin typeface="Bookman Old Style" pitchFamily="18" charset="0"/>
              </a:rPr>
              <a:t> </a:t>
            </a:r>
          </a:p>
          <a:p>
            <a:r>
              <a:rPr lang="es-MX" sz="2000" dirty="0" smtClean="0">
                <a:latin typeface="Bookman Old Style" pitchFamily="18" charset="0"/>
              </a:rPr>
              <a:t>El séptimo cielo, Este está bajo el liderazgo de </a:t>
            </a:r>
            <a:r>
              <a:rPr lang="es-MX" sz="2000" b="1" dirty="0" err="1" smtClean="0">
                <a:latin typeface="Bookman Old Style" pitchFamily="18" charset="0"/>
              </a:rPr>
              <a:t>Casiel</a:t>
            </a:r>
            <a:r>
              <a:rPr lang="es-MX" sz="2000" dirty="0" smtClean="0">
                <a:latin typeface="Bookman Old Style" pitchFamily="18" charset="0"/>
              </a:rPr>
              <a:t>, es el más sagrado de los siete cielos porque alberga el Trono de Dios asistido por los </a:t>
            </a:r>
            <a:r>
              <a:rPr lang="es-MX" sz="2000" b="1" dirty="0" smtClean="0">
                <a:latin typeface="Bookman Old Style" pitchFamily="18" charset="0"/>
              </a:rPr>
              <a:t>Siete Arcángeles </a:t>
            </a:r>
            <a:r>
              <a:rPr lang="es-MX" sz="2000" dirty="0" smtClean="0">
                <a:latin typeface="Bookman Old Style" pitchFamily="18" charset="0"/>
              </a:rPr>
              <a:t>y sirve como el reino en el que Dios habita; debajo del trono mismo se encuentra la morada de todas las almas humanas no nacidas.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Dijimos que en </a:t>
            </a:r>
            <a:r>
              <a:rPr lang="es-MX" sz="2000" dirty="0" err="1" smtClean="0">
                <a:latin typeface="Bookman Old Style" pitchFamily="18" charset="0"/>
              </a:rPr>
              <a:t>Makon</a:t>
            </a:r>
            <a:r>
              <a:rPr lang="es-MX" sz="2000" dirty="0" smtClean="0">
                <a:latin typeface="Bookman Old Style" pitchFamily="18" charset="0"/>
              </a:rPr>
              <a:t>, el 5º. Cielo es donde residen los coros </a:t>
            </a:r>
            <a:r>
              <a:rPr lang="es-MX" sz="2000" b="1" i="1" dirty="0" err="1" smtClean="0">
                <a:latin typeface="Bookman Old Style" pitchFamily="18" charset="0"/>
              </a:rPr>
              <a:t>Ishim</a:t>
            </a:r>
            <a:r>
              <a:rPr lang="es-MX" sz="2000" b="1" i="1" dirty="0" smtClean="0">
                <a:latin typeface="Bookman Old Style" pitchFamily="18" charset="0"/>
              </a:rPr>
              <a:t> </a:t>
            </a:r>
          </a:p>
          <a:p>
            <a:r>
              <a:rPr lang="es-MX" sz="2000" b="1" dirty="0" err="1" smtClean="0">
                <a:latin typeface="Bookman Old Style" pitchFamily="18" charset="0"/>
              </a:rPr>
              <a:t>Ishim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he-IL" sz="2000" dirty="0" smtClean="0"/>
              <a:t>אִישִׁים</a:t>
            </a:r>
            <a:r>
              <a:rPr lang="en-US" sz="2000" dirty="0" smtClean="0"/>
              <a:t> –</a:t>
            </a:r>
          </a:p>
          <a:p>
            <a:r>
              <a:rPr lang="es-MX" sz="2000" dirty="0" smtClean="0">
                <a:latin typeface="Bookman Old Style" pitchFamily="18" charset="0"/>
              </a:rPr>
              <a:t>En el judaísmo, los </a:t>
            </a:r>
            <a:r>
              <a:rPr lang="es-MX" sz="2000" b="1" dirty="0" err="1" smtClean="0">
                <a:latin typeface="Bookman Old Style" pitchFamily="18" charset="0"/>
              </a:rPr>
              <a:t>Ishim</a:t>
            </a:r>
            <a:r>
              <a:rPr lang="es-MX" sz="2000" dirty="0" smtClean="0">
                <a:latin typeface="Bookman Old Style" pitchFamily="18" charset="0"/>
              </a:rPr>
              <a:t>. </a:t>
            </a:r>
            <a:r>
              <a:rPr lang="he-IL" sz="2000" dirty="0" smtClean="0">
                <a:latin typeface="Bookman Old Style" pitchFamily="18" charset="0"/>
              </a:rPr>
              <a:t>איישִׁים -"</a:t>
            </a:r>
            <a:r>
              <a:rPr lang="es-MX" sz="2000" dirty="0" smtClean="0">
                <a:latin typeface="Bookman Old Style" pitchFamily="18" charset="0"/>
              </a:rPr>
              <a:t>hombres", "personajes", "personalidades", "individuos” o </a:t>
            </a:r>
            <a:r>
              <a:rPr lang="es-MX" sz="2000" b="1" dirty="0" err="1" smtClean="0">
                <a:latin typeface="Bookman Old Style" pitchFamily="18" charset="0"/>
              </a:rPr>
              <a:t>Eshim</a:t>
            </a:r>
            <a:r>
              <a:rPr lang="es-MX" sz="2000" dirty="0" smtClean="0">
                <a:latin typeface="Bookman Old Style" pitchFamily="18" charset="0"/>
              </a:rPr>
              <a:t> -</a:t>
            </a:r>
            <a:r>
              <a:rPr lang="he-IL" sz="2000" dirty="0" smtClean="0">
                <a:latin typeface="Bookman Old Style" pitchFamily="18" charset="0"/>
              </a:rPr>
              <a:t>אֵשִׁים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 - "</a:t>
            </a:r>
            <a:r>
              <a:rPr lang="es-MX" sz="2000" dirty="0" smtClean="0">
                <a:latin typeface="Bookman Old Style" pitchFamily="18" charset="0"/>
              </a:rPr>
              <a:t>fuegos", "llamas", "chispas", "conflagraciones” son una clase de ángeles que se dice que son los más cercanos a los asuntos de los mortales. </a:t>
            </a:r>
          </a:p>
          <a:p>
            <a:r>
              <a:rPr lang="es-MX" sz="2000" dirty="0" smtClean="0">
                <a:latin typeface="Bookman Old Style" pitchFamily="18" charset="0"/>
              </a:rPr>
              <a:t>Están </a:t>
            </a:r>
            <a:r>
              <a:rPr lang="es-MX" sz="2000" dirty="0" smtClean="0">
                <a:latin typeface="Bookman Old Style" pitchFamily="18" charset="0"/>
              </a:rPr>
              <a:t>compuestos de fuego y nieve, y se describen como las "hermosas almas de hombres justos" que residen en </a:t>
            </a:r>
            <a:r>
              <a:rPr lang="es-MX" sz="2000" b="1" dirty="0" err="1" smtClean="0">
                <a:latin typeface="Bookman Old Style" pitchFamily="18" charset="0"/>
              </a:rPr>
              <a:t>Makon</a:t>
            </a:r>
            <a:r>
              <a:rPr lang="es-MX" sz="2000" dirty="0" smtClean="0">
                <a:latin typeface="Bookman Old Style" pitchFamily="18" charset="0"/>
              </a:rPr>
              <a:t>, el quinto cielo.</a:t>
            </a:r>
          </a:p>
          <a:p>
            <a:r>
              <a:rPr lang="es-MX" sz="2000" dirty="0" smtClean="0">
                <a:latin typeface="Bookman Old Style" pitchFamily="18" charset="0"/>
              </a:rPr>
              <a:t>Las doce órdenes de ángeles, que se dice que pertenecen a esta clase, se enumeran a continuación</a:t>
            </a:r>
            <a:r>
              <a:rPr lang="es-MX" sz="2000" dirty="0" smtClean="0">
                <a:latin typeface="Bookman Old Style" pitchFamily="18" charset="0"/>
              </a:rPr>
              <a:t>: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Shalishim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100" dirty="0" smtClean="0">
                <a:latin typeface="Bookman Old Style" pitchFamily="18" charset="0"/>
              </a:rPr>
              <a:t>[</a:t>
            </a:r>
            <a:r>
              <a:rPr lang="es-MX" sz="1100" dirty="0" err="1" smtClean="0">
                <a:latin typeface="Bookman Old Style" pitchFamily="18" charset="0"/>
              </a:rPr>
              <a:t>Davidson</a:t>
            </a:r>
            <a:r>
              <a:rPr lang="es-MX" sz="1100" dirty="0" smtClean="0">
                <a:latin typeface="Bookman Old Style" pitchFamily="18" charset="0"/>
              </a:rPr>
              <a:t>] </a:t>
            </a:r>
            <a:r>
              <a:rPr lang="es-MX" sz="2000" dirty="0" smtClean="0">
                <a:latin typeface="Bookman Old Style" pitchFamily="18" charset="0"/>
              </a:rPr>
              <a:t>-</a:t>
            </a:r>
            <a:r>
              <a:rPr lang="he-IL" sz="2000" dirty="0" smtClean="0">
                <a:latin typeface="Bookman Old Style" pitchFamily="18" charset="0"/>
              </a:rPr>
              <a:t>שָֽׁלִישִׁים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"Capitanes", los "Ayudantes".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Parashim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100" dirty="0" smtClean="0">
                <a:latin typeface="Bookman Old Style" pitchFamily="18" charset="0"/>
              </a:rPr>
              <a:t>[</a:t>
            </a:r>
            <a:r>
              <a:rPr lang="es-MX" sz="1100" dirty="0" err="1" smtClean="0">
                <a:latin typeface="Bookman Old Style" pitchFamily="18" charset="0"/>
              </a:rPr>
              <a:t>Davidson</a:t>
            </a:r>
            <a:r>
              <a:rPr lang="es-MX" sz="1100" dirty="0" smtClean="0">
                <a:latin typeface="Bookman Old Style" pitchFamily="18" charset="0"/>
              </a:rPr>
              <a:t>] </a:t>
            </a:r>
            <a:r>
              <a:rPr lang="es-MX" sz="2000" dirty="0" smtClean="0">
                <a:latin typeface="Bookman Old Style" pitchFamily="18" charset="0"/>
              </a:rPr>
              <a:t>-</a:t>
            </a:r>
            <a:r>
              <a:rPr lang="he-IL" sz="2000" dirty="0" smtClean="0">
                <a:latin typeface="Bookman Old Style" pitchFamily="18" charset="0"/>
              </a:rPr>
              <a:t>פָּרָשִׁים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"Jinetes".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Giborim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200" dirty="0" smtClean="0">
                <a:latin typeface="Bookman Old Style" pitchFamily="18" charset="0"/>
              </a:rPr>
              <a:t>[</a:t>
            </a:r>
            <a:r>
              <a:rPr lang="es-MX" sz="1200" dirty="0" err="1" smtClean="0">
                <a:latin typeface="Bookman Old Style" pitchFamily="18" charset="0"/>
              </a:rPr>
              <a:t>Davidson</a:t>
            </a:r>
            <a:r>
              <a:rPr lang="es-MX" sz="1200" dirty="0" smtClean="0">
                <a:latin typeface="Bookman Old Style" pitchFamily="18" charset="0"/>
              </a:rPr>
              <a:t>] </a:t>
            </a:r>
            <a:r>
              <a:rPr lang="es-MX" sz="2000" dirty="0" smtClean="0">
                <a:latin typeface="Bookman Old Style" pitchFamily="18" charset="0"/>
              </a:rPr>
              <a:t>-</a:t>
            </a:r>
            <a:r>
              <a:rPr lang="he-IL" sz="2000" dirty="0" smtClean="0">
                <a:latin typeface="Bookman Old Style" pitchFamily="18" charset="0"/>
              </a:rPr>
              <a:t>גִּבּוֺרִים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"Poderosos", los "Campeones", los "Guerreros</a:t>
            </a:r>
            <a:r>
              <a:rPr lang="es-MX" sz="2000" dirty="0" smtClean="0">
                <a:latin typeface="Bookman Old Style" pitchFamily="18" charset="0"/>
              </a:rPr>
              <a:t>".</a:t>
            </a:r>
            <a:endParaRPr lang="es-MX" sz="20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Tseba'im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400" dirty="0" smtClean="0">
                <a:latin typeface="Bookman Old Style" pitchFamily="18" charset="0"/>
              </a:rPr>
              <a:t>[</a:t>
            </a:r>
            <a:r>
              <a:rPr lang="es-MX" sz="1200" dirty="0" err="1" smtClean="0">
                <a:latin typeface="Bookman Old Style" pitchFamily="18" charset="0"/>
              </a:rPr>
              <a:t>Davidson</a:t>
            </a:r>
            <a:r>
              <a:rPr lang="es-MX" sz="1400" dirty="0" smtClean="0">
                <a:latin typeface="Bookman Old Style" pitchFamily="18" charset="0"/>
              </a:rPr>
              <a:t>] </a:t>
            </a:r>
            <a:r>
              <a:rPr lang="he-IL" sz="2000" dirty="0" smtClean="0">
                <a:latin typeface="Bookman Old Style" pitchFamily="18" charset="0"/>
              </a:rPr>
              <a:t>צְבָאִים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) </a:t>
            </a:r>
            <a:r>
              <a:rPr lang="es-MX" sz="2000" dirty="0" smtClean="0">
                <a:latin typeface="Bookman Old Style" pitchFamily="18" charset="0"/>
              </a:rPr>
              <a:t>o </a:t>
            </a:r>
            <a:r>
              <a:rPr lang="es-MX" sz="2000" b="1" dirty="0" err="1" smtClean="0">
                <a:latin typeface="Bookman Old Style" pitchFamily="18" charset="0"/>
              </a:rPr>
              <a:t>Tseba'oth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צְבָאוֺת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las "Huestes", las "Multitudes".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Gedudim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200" dirty="0" smtClean="0">
                <a:latin typeface="Bookman Old Style" pitchFamily="18" charset="0"/>
              </a:rPr>
              <a:t>[</a:t>
            </a:r>
            <a:r>
              <a:rPr lang="es-MX" sz="1200" dirty="0" err="1" smtClean="0">
                <a:latin typeface="Bookman Old Style" pitchFamily="18" charset="0"/>
              </a:rPr>
              <a:t>Davidson</a:t>
            </a:r>
            <a:r>
              <a:rPr lang="es-MX" sz="1200" dirty="0" smtClean="0">
                <a:latin typeface="Bookman Old Style" pitchFamily="18" charset="0"/>
              </a:rPr>
              <a:t>] </a:t>
            </a:r>
            <a:r>
              <a:rPr lang="he-IL" sz="2000" dirty="0" smtClean="0">
                <a:latin typeface="Bookman Old Style" pitchFamily="18" charset="0"/>
              </a:rPr>
              <a:t>גְּדוּדִים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las "Tropas", los "</a:t>
            </a:r>
            <a:r>
              <a:rPr lang="es-MX" sz="2000" dirty="0" err="1" smtClean="0">
                <a:latin typeface="Bookman Old Style" pitchFamily="18" charset="0"/>
              </a:rPr>
              <a:t>Raiders</a:t>
            </a:r>
            <a:r>
              <a:rPr lang="es-MX" sz="2000" dirty="0" smtClean="0">
                <a:latin typeface="Bookman Old Style" pitchFamily="18" charset="0"/>
              </a:rPr>
              <a:t>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Memunim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200" dirty="0" smtClean="0">
                <a:latin typeface="Bookman Old Style" pitchFamily="18" charset="0"/>
              </a:rPr>
              <a:t>[</a:t>
            </a:r>
            <a:r>
              <a:rPr lang="es-MX" sz="1200" dirty="0" err="1" smtClean="0">
                <a:latin typeface="Bookman Old Style" pitchFamily="18" charset="0"/>
              </a:rPr>
              <a:t>Davidson</a:t>
            </a:r>
            <a:r>
              <a:rPr lang="es-MX" sz="1200" dirty="0" smtClean="0">
                <a:latin typeface="Bookman Old Style" pitchFamily="18" charset="0"/>
              </a:rPr>
              <a:t>] </a:t>
            </a:r>
            <a:r>
              <a:rPr lang="he-IL" sz="2000" dirty="0" smtClean="0">
                <a:latin typeface="Bookman Old Style" pitchFamily="18" charset="0"/>
              </a:rPr>
              <a:t>מְמֻנִּים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"Designados", los "Diputados".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Sarim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200" dirty="0" smtClean="0">
                <a:latin typeface="Bookman Old Style" pitchFamily="18" charset="0"/>
              </a:rPr>
              <a:t>[</a:t>
            </a:r>
            <a:r>
              <a:rPr lang="es-MX" sz="1200" dirty="0" err="1" smtClean="0">
                <a:latin typeface="Bookman Old Style" pitchFamily="18" charset="0"/>
              </a:rPr>
              <a:t>Davidson</a:t>
            </a:r>
            <a:r>
              <a:rPr lang="es-MX" sz="1200" dirty="0" smtClean="0">
                <a:latin typeface="Bookman Old Style" pitchFamily="18" charset="0"/>
              </a:rPr>
              <a:t>] </a:t>
            </a:r>
            <a:r>
              <a:rPr lang="es-MX" sz="2000" dirty="0" smtClean="0">
                <a:latin typeface="Bookman Old Style" pitchFamily="18" charset="0"/>
              </a:rPr>
              <a:t>-</a:t>
            </a:r>
            <a:r>
              <a:rPr lang="he-IL" sz="2000" dirty="0" smtClean="0">
                <a:latin typeface="Bookman Old Style" pitchFamily="18" charset="0"/>
              </a:rPr>
              <a:t>שָׂרִים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"Príncipes", los "Comandantes", los "Jefes".</a:t>
            </a:r>
          </a:p>
          <a:p>
            <a:pPr>
              <a:buNone/>
            </a:pPr>
            <a:endParaRPr lang="es-MX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Jayalim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200" dirty="0" smtClean="0">
                <a:latin typeface="Bookman Old Style" pitchFamily="18" charset="0"/>
              </a:rPr>
              <a:t>[</a:t>
            </a:r>
            <a:r>
              <a:rPr lang="es-MX" sz="1200" dirty="0" err="1" smtClean="0">
                <a:latin typeface="Bookman Old Style" pitchFamily="18" charset="0"/>
              </a:rPr>
              <a:t>Davidson</a:t>
            </a:r>
            <a:r>
              <a:rPr lang="es-MX" sz="1200" dirty="0" smtClean="0">
                <a:latin typeface="Bookman Old Style" pitchFamily="18" charset="0"/>
              </a:rPr>
              <a:t>] </a:t>
            </a:r>
            <a:r>
              <a:rPr lang="es-MX" sz="2000" dirty="0" smtClean="0">
                <a:latin typeface="Bookman Old Style" pitchFamily="18" charset="0"/>
              </a:rPr>
              <a:t>-</a:t>
            </a:r>
            <a:r>
              <a:rPr lang="he-IL" sz="2000" dirty="0" smtClean="0">
                <a:latin typeface="Bookman Old Style" pitchFamily="18" charset="0"/>
              </a:rPr>
              <a:t>חֲיָלִים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"Ejércitos", los "Soldados".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Mesharetim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200" dirty="0" smtClean="0">
                <a:latin typeface="Bookman Old Style" pitchFamily="18" charset="0"/>
              </a:rPr>
              <a:t>[</a:t>
            </a:r>
            <a:r>
              <a:rPr lang="es-MX" sz="1200" dirty="0" err="1" smtClean="0">
                <a:latin typeface="Bookman Old Style" pitchFamily="18" charset="0"/>
              </a:rPr>
              <a:t>Davidson</a:t>
            </a:r>
            <a:r>
              <a:rPr lang="es-MX" sz="1200" dirty="0" smtClean="0">
                <a:latin typeface="Bookman Old Style" pitchFamily="18" charset="0"/>
              </a:rPr>
              <a:t>]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מְשָׁרְתִים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"Siervos", los "Ministros".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Malakhim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100" dirty="0" smtClean="0">
                <a:latin typeface="Bookman Old Style" pitchFamily="18" charset="0"/>
              </a:rPr>
              <a:t>[</a:t>
            </a:r>
            <a:r>
              <a:rPr lang="es-MX" sz="1100" dirty="0" err="1" smtClean="0">
                <a:latin typeface="Bookman Old Style" pitchFamily="18" charset="0"/>
              </a:rPr>
              <a:t>Davidson</a:t>
            </a:r>
            <a:r>
              <a:rPr lang="es-MX" sz="1100" dirty="0" smtClean="0">
                <a:latin typeface="Bookman Old Style" pitchFamily="18" charset="0"/>
              </a:rPr>
              <a:t>] </a:t>
            </a:r>
            <a:r>
              <a:rPr lang="he-IL" sz="2000" dirty="0" smtClean="0">
                <a:latin typeface="Bookman Old Style" pitchFamily="18" charset="0"/>
              </a:rPr>
              <a:t>מַלְאָכִים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"Mensajeros", los "Reyes".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Degalim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100" dirty="0" smtClean="0">
                <a:latin typeface="Bookman Old Style" pitchFamily="18" charset="0"/>
              </a:rPr>
              <a:t>[</a:t>
            </a:r>
            <a:r>
              <a:rPr lang="es-MX" sz="1100" dirty="0" err="1" smtClean="0">
                <a:latin typeface="Bookman Old Style" pitchFamily="18" charset="0"/>
              </a:rPr>
              <a:t>Davidson</a:t>
            </a:r>
            <a:r>
              <a:rPr lang="es-MX" sz="1100" dirty="0" smtClean="0">
                <a:latin typeface="Bookman Old Style" pitchFamily="18" charset="0"/>
              </a:rPr>
              <a:t>] </a:t>
            </a:r>
            <a:r>
              <a:rPr lang="he-IL" sz="2000" dirty="0" smtClean="0">
                <a:latin typeface="Bookman Old Style" pitchFamily="18" charset="0"/>
              </a:rPr>
              <a:t>דְגָלִים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las "Divisiones", los "Batallones", los "Estándares".</a:t>
            </a:r>
          </a:p>
          <a:p>
            <a:r>
              <a:rPr lang="es-MX" sz="2000" dirty="0" smtClean="0">
                <a:latin typeface="Bookman Old Style" pitchFamily="18" charset="0"/>
              </a:rPr>
              <a:t>Los </a:t>
            </a:r>
            <a:r>
              <a:rPr lang="es-MX" sz="2000" b="1" dirty="0" err="1" smtClean="0">
                <a:latin typeface="Bookman Old Style" pitchFamily="18" charset="0"/>
              </a:rPr>
              <a:t>Sabalim</a:t>
            </a:r>
            <a:r>
              <a:rPr lang="es-MX" sz="2000" dirty="0" smtClean="0">
                <a:latin typeface="Bookman Old Style" pitchFamily="18" charset="0"/>
              </a:rPr>
              <a:t> </a:t>
            </a:r>
            <a:r>
              <a:rPr lang="es-MX" sz="1100" dirty="0" smtClean="0">
                <a:latin typeface="Bookman Old Style" pitchFamily="18" charset="0"/>
              </a:rPr>
              <a:t>[</a:t>
            </a:r>
            <a:r>
              <a:rPr lang="es-MX" sz="1100" dirty="0" err="1" smtClean="0">
                <a:latin typeface="Bookman Old Style" pitchFamily="18" charset="0"/>
              </a:rPr>
              <a:t>Davidson</a:t>
            </a:r>
            <a:r>
              <a:rPr lang="es-MX" sz="1100" dirty="0" smtClean="0">
                <a:latin typeface="Bookman Old Style" pitchFamily="18" charset="0"/>
              </a:rPr>
              <a:t>] </a:t>
            </a:r>
            <a:r>
              <a:rPr lang="he-IL" sz="2000" dirty="0" smtClean="0">
                <a:latin typeface="Bookman Old Style" pitchFamily="18" charset="0"/>
              </a:rPr>
              <a:t>סַבָּלִים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he-IL" sz="2000" dirty="0" smtClean="0">
                <a:latin typeface="Bookman Old Style" pitchFamily="18" charset="0"/>
              </a:rPr>
              <a:t>- </a:t>
            </a:r>
            <a:r>
              <a:rPr lang="es-MX" sz="2000" dirty="0" smtClean="0">
                <a:latin typeface="Bookman Old Style" pitchFamily="18" charset="0"/>
              </a:rPr>
              <a:t>los "Transportadores", los "Portadores de cargas". [13]</a:t>
            </a:r>
            <a:endParaRPr lang="es-MX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400" b="1" dirty="0" err="1" smtClean="0">
                <a:latin typeface="Bookman Old Style" pitchFamily="18" charset="0"/>
              </a:rPr>
              <a:t>Araboth</a:t>
            </a:r>
            <a:r>
              <a:rPr lang="es-MX" sz="2400" dirty="0" smtClean="0">
                <a:latin typeface="Bookman Old Style" pitchFamily="18" charset="0"/>
              </a:rPr>
              <a:t> –</a:t>
            </a:r>
            <a:r>
              <a:rPr lang="he-IL" sz="2400" dirty="0" smtClean="0">
                <a:latin typeface="Bookman Old Style" pitchFamily="18" charset="0"/>
              </a:rPr>
              <a:t>עֲרָבוֹת</a:t>
            </a:r>
            <a:r>
              <a:rPr lang="en-US" sz="2400" dirty="0" smtClean="0">
                <a:latin typeface="Bookman Old Style" pitchFamily="18" charset="0"/>
              </a:rPr>
              <a:t> </a:t>
            </a:r>
          </a:p>
          <a:p>
            <a:r>
              <a:rPr lang="es-MX" sz="2400" dirty="0" smtClean="0">
                <a:latin typeface="Bookman Old Style" pitchFamily="18" charset="0"/>
              </a:rPr>
              <a:t>El séptimo cielo, Este está bajo el liderazgo de </a:t>
            </a:r>
            <a:r>
              <a:rPr lang="es-MX" sz="2400" b="1" dirty="0" err="1" smtClean="0">
                <a:latin typeface="Bookman Old Style" pitchFamily="18" charset="0"/>
              </a:rPr>
              <a:t>Casiel</a:t>
            </a:r>
            <a:r>
              <a:rPr lang="es-MX" sz="2400" dirty="0" smtClean="0">
                <a:latin typeface="Bookman Old Style" pitchFamily="18" charset="0"/>
              </a:rPr>
              <a:t>, </a:t>
            </a:r>
            <a:r>
              <a:rPr lang="es-MX" sz="2400" dirty="0" smtClean="0">
                <a:latin typeface="Bookman Old Style" pitchFamily="18" charset="0"/>
              </a:rPr>
              <a:t>‘Dios es mi cubierta’ es </a:t>
            </a:r>
            <a:r>
              <a:rPr lang="es-MX" sz="2400" dirty="0" smtClean="0">
                <a:latin typeface="Bookman Old Style" pitchFamily="18" charset="0"/>
              </a:rPr>
              <a:t>el más sagrado de los siete cielos porque alberga el Trono de Dios asistido por los </a:t>
            </a:r>
            <a:r>
              <a:rPr lang="es-MX" sz="2400" b="1" dirty="0" smtClean="0">
                <a:latin typeface="Bookman Old Style" pitchFamily="18" charset="0"/>
              </a:rPr>
              <a:t>Siete Arcángeles </a:t>
            </a:r>
            <a:r>
              <a:rPr lang="es-MX" sz="2400" dirty="0" smtClean="0">
                <a:latin typeface="Bookman Old Style" pitchFamily="18" charset="0"/>
              </a:rPr>
              <a:t>y sirve como el reino en el que Dios habita; debajo del trono mismo se encuentra la morada de todas las almas humanas no nacidas</a:t>
            </a:r>
            <a:r>
              <a:rPr lang="es-MX" sz="2400" dirty="0" smtClean="0">
                <a:latin typeface="Bookman Old Style" pitchFamily="18" charset="0"/>
              </a:rPr>
              <a:t>.</a:t>
            </a:r>
          </a:p>
          <a:p>
            <a:r>
              <a:rPr lang="es-MX" sz="2000" dirty="0" smtClean="0">
                <a:latin typeface="Bookman Old Style" pitchFamily="18" charset="0"/>
              </a:rPr>
              <a:t>También se considera el hogar de los Serafines, los Querubines y los Jayot. </a:t>
            </a:r>
            <a:r>
              <a:rPr lang="es-MX" sz="1100" b="1" dirty="0" smtClean="0">
                <a:latin typeface="Bookman Old Style" pitchFamily="18" charset="0"/>
              </a:rPr>
              <a:t>[Louis Ginzberg] </a:t>
            </a:r>
            <a:r>
              <a:rPr lang="es-MX" sz="2400" dirty="0" smtClean="0">
                <a:latin typeface="Bookman Old Style" pitchFamily="18" charset="0"/>
              </a:rPr>
              <a:t> </a:t>
            </a:r>
            <a:endParaRPr lang="es-MX" sz="24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b="1" dirty="0" smtClean="0">
                <a:latin typeface="Bookman Old Style" pitchFamily="18" charset="0"/>
              </a:rPr>
              <a:t>Los </a:t>
            </a:r>
            <a:r>
              <a:rPr lang="es-MX" sz="2000" b="1" dirty="0" smtClean="0">
                <a:latin typeface="Bookman Old Style" pitchFamily="18" charset="0"/>
              </a:rPr>
              <a:t>Siete Arcángeles</a:t>
            </a:r>
          </a:p>
          <a:p>
            <a:r>
              <a:rPr lang="he-IL" sz="2000" dirty="0" smtClean="0">
                <a:latin typeface="Bookman Old Style" pitchFamily="18" charset="0"/>
              </a:rPr>
              <a:t>יהודיאל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err="1" smtClean="0">
                <a:latin typeface="Bookman Old Style" pitchFamily="18" charset="0"/>
              </a:rPr>
              <a:t>Yehudiel</a:t>
            </a:r>
            <a:r>
              <a:rPr lang="en-US" sz="2000" dirty="0" smtClean="0">
                <a:latin typeface="Bookman Old Style" pitchFamily="18" charset="0"/>
              </a:rPr>
              <a:t> "</a:t>
            </a:r>
            <a:r>
              <a:rPr lang="en-US" sz="2000" dirty="0" err="1" smtClean="0">
                <a:latin typeface="Bookman Old Style" pitchFamily="18" charset="0"/>
              </a:rPr>
              <a:t>Laudación</a:t>
            </a:r>
            <a:r>
              <a:rPr lang="en-US" sz="2000" dirty="0" smtClean="0">
                <a:latin typeface="Bookman Old Style" pitchFamily="18" charset="0"/>
              </a:rPr>
              <a:t> de Dios" o "Dios de los </a:t>
            </a:r>
            <a:r>
              <a:rPr lang="en-US" sz="2000" dirty="0" err="1" smtClean="0">
                <a:latin typeface="Bookman Old Style" pitchFamily="18" charset="0"/>
              </a:rPr>
              <a:t>judíos</a:t>
            </a:r>
            <a:r>
              <a:rPr lang="en-US" sz="2000" dirty="0" smtClean="0">
                <a:latin typeface="Bookman Old Style" pitchFamily="18" charset="0"/>
              </a:rPr>
              <a:t>"</a:t>
            </a:r>
          </a:p>
          <a:p>
            <a:r>
              <a:rPr lang="he-IL" sz="2000" dirty="0" smtClean="0">
                <a:latin typeface="Bookman Old Style" pitchFamily="18" charset="0"/>
              </a:rPr>
              <a:t>גַּבְרִיאֵל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smtClean="0">
                <a:latin typeface="Bookman Old Style" pitchFamily="18" charset="0"/>
              </a:rPr>
              <a:t>Gabriel</a:t>
            </a:r>
            <a:r>
              <a:rPr lang="en-US" sz="2000" dirty="0" smtClean="0">
                <a:latin typeface="Bookman Old Style" pitchFamily="18" charset="0"/>
              </a:rPr>
              <a:t> 'Dios </a:t>
            </a:r>
            <a:r>
              <a:rPr lang="en-US" sz="2000" dirty="0" err="1" smtClean="0">
                <a:latin typeface="Bookman Old Style" pitchFamily="18" charset="0"/>
              </a:rPr>
              <a:t>es</a:t>
            </a:r>
            <a:r>
              <a:rPr lang="en-US" sz="2000" dirty="0" smtClean="0">
                <a:latin typeface="Bookman Old Style" pitchFamily="18" charset="0"/>
              </a:rPr>
              <a:t> mi </a:t>
            </a:r>
            <a:r>
              <a:rPr lang="en-US" sz="2000" dirty="0" err="1" smtClean="0">
                <a:latin typeface="Bookman Old Style" pitchFamily="18" charset="0"/>
              </a:rPr>
              <a:t>fuerza</a:t>
            </a:r>
            <a:r>
              <a:rPr lang="en-US" sz="2000" dirty="0" smtClean="0">
                <a:latin typeface="Bookman Old Style" pitchFamily="18" charset="0"/>
              </a:rPr>
              <a:t>'</a:t>
            </a:r>
          </a:p>
          <a:p>
            <a:r>
              <a:rPr lang="he-IL" sz="2000" dirty="0" smtClean="0">
                <a:latin typeface="Bookman Old Style" pitchFamily="18" charset="0"/>
              </a:rPr>
              <a:t>צלתיאל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err="1" smtClean="0">
                <a:latin typeface="Bookman Old Style" pitchFamily="18" charset="0"/>
              </a:rPr>
              <a:t>Tzelathiel</a:t>
            </a:r>
            <a:r>
              <a:rPr lang="en-US" sz="2000" dirty="0" smtClean="0">
                <a:latin typeface="Bookman Old Style" pitchFamily="18" charset="0"/>
              </a:rPr>
              <a:t> "</a:t>
            </a:r>
            <a:r>
              <a:rPr lang="en-US" sz="2000" dirty="0" err="1" smtClean="0">
                <a:latin typeface="Bookman Old Style" pitchFamily="18" charset="0"/>
              </a:rPr>
              <a:t>Oración</a:t>
            </a:r>
            <a:r>
              <a:rPr lang="en-US" sz="2000" dirty="0" smtClean="0">
                <a:latin typeface="Bookman Old Style" pitchFamily="18" charset="0"/>
              </a:rPr>
              <a:t> de Dios", o </a:t>
            </a:r>
            <a:r>
              <a:rPr lang="he-IL" sz="2000" dirty="0" smtClean="0">
                <a:latin typeface="Bookman Old Style" pitchFamily="18" charset="0"/>
              </a:rPr>
              <a:t>שאלתיאל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err="1" smtClean="0">
                <a:latin typeface="Bookman Old Style" pitchFamily="18" charset="0"/>
              </a:rPr>
              <a:t>Shealtiel</a:t>
            </a:r>
            <a:r>
              <a:rPr lang="en-US" sz="2000" dirty="0" smtClean="0">
                <a:latin typeface="Bookman Old Style" pitchFamily="18" charset="0"/>
              </a:rPr>
              <a:t>, a </a:t>
            </a:r>
            <a:r>
              <a:rPr lang="en-US" sz="2000" dirty="0" err="1" smtClean="0">
                <a:latin typeface="Bookman Old Style" pitchFamily="18" charset="0"/>
              </a:rPr>
              <a:t>veces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err="1" smtClean="0">
                <a:latin typeface="Bookman Old Style" pitchFamily="18" charset="0"/>
              </a:rPr>
              <a:t>identificado</a:t>
            </a:r>
            <a:r>
              <a:rPr lang="en-US" sz="2000" dirty="0" smtClean="0">
                <a:latin typeface="Bookman Old Style" pitchFamily="18" charset="0"/>
              </a:rPr>
              <a:t> con </a:t>
            </a:r>
            <a:r>
              <a:rPr lang="en-US" sz="2000" b="1" dirty="0" err="1" smtClean="0">
                <a:latin typeface="Bookman Old Style" pitchFamily="18" charset="0"/>
              </a:rPr>
              <a:t>Salatiel</a:t>
            </a:r>
            <a:r>
              <a:rPr lang="en-US" sz="2000" dirty="0" smtClean="0">
                <a:latin typeface="Bookman Old Style" pitchFamily="18" charset="0"/>
              </a:rPr>
              <a:t> del Segundo </a:t>
            </a:r>
            <a:r>
              <a:rPr lang="en-US" sz="2000" dirty="0" err="1" smtClean="0">
                <a:latin typeface="Bookman Old Style" pitchFamily="18" charset="0"/>
              </a:rPr>
              <a:t>Libro</a:t>
            </a:r>
            <a:r>
              <a:rPr lang="en-US" sz="2000" dirty="0" smtClean="0">
                <a:latin typeface="Bookman Old Style" pitchFamily="18" charset="0"/>
              </a:rPr>
              <a:t> de </a:t>
            </a:r>
            <a:r>
              <a:rPr lang="en-US" sz="2000" dirty="0" err="1" smtClean="0">
                <a:latin typeface="Bookman Old Style" pitchFamily="18" charset="0"/>
              </a:rPr>
              <a:t>Esdras</a:t>
            </a:r>
            <a:r>
              <a:rPr lang="en-US" sz="2000" dirty="0" smtClean="0">
                <a:latin typeface="Bookman Old Style" pitchFamily="18" charset="0"/>
              </a:rPr>
              <a:t>.</a:t>
            </a:r>
          </a:p>
          <a:p>
            <a:r>
              <a:rPr lang="he-IL" sz="2000" dirty="0" smtClean="0">
                <a:latin typeface="Bookman Old Style" pitchFamily="18" charset="0"/>
              </a:rPr>
              <a:t>מִיכָאֵל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smtClean="0">
                <a:latin typeface="Bookman Old Style" pitchFamily="18" charset="0"/>
              </a:rPr>
              <a:t>Micael</a:t>
            </a:r>
            <a:r>
              <a:rPr lang="en-US" sz="2000" dirty="0" smtClean="0">
                <a:latin typeface="Bookman Old Style" pitchFamily="18" charset="0"/>
              </a:rPr>
              <a:t> '¿</a:t>
            </a:r>
            <a:r>
              <a:rPr lang="en-US" sz="2000" dirty="0" err="1" smtClean="0">
                <a:latin typeface="Bookman Old Style" pitchFamily="18" charset="0"/>
              </a:rPr>
              <a:t>Quién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err="1" smtClean="0">
                <a:latin typeface="Bookman Old Style" pitchFamily="18" charset="0"/>
              </a:rPr>
              <a:t>es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err="1" smtClean="0">
                <a:latin typeface="Bookman Old Style" pitchFamily="18" charset="0"/>
              </a:rPr>
              <a:t>como</a:t>
            </a:r>
            <a:r>
              <a:rPr lang="en-US" sz="2000" dirty="0" smtClean="0">
                <a:latin typeface="Bookman Old Style" pitchFamily="18" charset="0"/>
              </a:rPr>
              <a:t> El?</a:t>
            </a:r>
          </a:p>
          <a:p>
            <a:r>
              <a:rPr lang="he-IL" sz="2000" dirty="0" smtClean="0">
                <a:latin typeface="Bookman Old Style" pitchFamily="18" charset="0"/>
              </a:rPr>
              <a:t>אוּרִיאֵל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err="1" smtClean="0">
                <a:latin typeface="Bookman Old Style" pitchFamily="18" charset="0"/>
              </a:rPr>
              <a:t>Uriel</a:t>
            </a:r>
            <a:r>
              <a:rPr lang="en-US" sz="2000" dirty="0" smtClean="0">
                <a:latin typeface="Bookman Old Style" pitchFamily="18" charset="0"/>
              </a:rPr>
              <a:t> "El / Dios </a:t>
            </a:r>
            <a:r>
              <a:rPr lang="en-US" sz="2000" dirty="0" err="1" smtClean="0">
                <a:latin typeface="Bookman Old Style" pitchFamily="18" charset="0"/>
              </a:rPr>
              <a:t>es</a:t>
            </a:r>
            <a:r>
              <a:rPr lang="en-US" sz="2000" dirty="0" smtClean="0">
                <a:latin typeface="Bookman Old Style" pitchFamily="18" charset="0"/>
              </a:rPr>
              <a:t> mi </a:t>
            </a:r>
            <a:r>
              <a:rPr lang="en-US" sz="2000" dirty="0" err="1" smtClean="0">
                <a:latin typeface="Bookman Old Style" pitchFamily="18" charset="0"/>
              </a:rPr>
              <a:t>luz</a:t>
            </a:r>
            <a:r>
              <a:rPr lang="en-US" sz="2000" dirty="0" smtClean="0">
                <a:latin typeface="Bookman Old Style" pitchFamily="18" charset="0"/>
              </a:rPr>
              <a:t>" o "Luz de Dios"</a:t>
            </a:r>
          </a:p>
          <a:p>
            <a:r>
              <a:rPr lang="he-IL" sz="2000" dirty="0" smtClean="0">
                <a:latin typeface="Bookman Old Style" pitchFamily="18" charset="0"/>
              </a:rPr>
              <a:t>רְפָאֵל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smtClean="0">
                <a:latin typeface="Bookman Old Style" pitchFamily="18" charset="0"/>
              </a:rPr>
              <a:t>Rafael</a:t>
            </a:r>
            <a:r>
              <a:rPr lang="en-US" sz="2000" dirty="0" smtClean="0">
                <a:latin typeface="Bookman Old Style" pitchFamily="18" charset="0"/>
              </a:rPr>
              <a:t> 'Dios ha </a:t>
            </a:r>
            <a:r>
              <a:rPr lang="en-US" sz="2000" dirty="0" err="1" smtClean="0">
                <a:latin typeface="Bookman Old Style" pitchFamily="18" charset="0"/>
              </a:rPr>
              <a:t>sanado</a:t>
            </a:r>
            <a:r>
              <a:rPr lang="en-US" sz="2000" dirty="0" smtClean="0">
                <a:latin typeface="Bookman Old Style" pitchFamily="18" charset="0"/>
              </a:rPr>
              <a:t>'</a:t>
            </a:r>
          </a:p>
          <a:p>
            <a:r>
              <a:rPr lang="he-IL" sz="2000" dirty="0" smtClean="0">
                <a:latin typeface="Bookman Old Style" pitchFamily="18" charset="0"/>
              </a:rPr>
              <a:t>ברכיאל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b="1" dirty="0" err="1" smtClean="0">
                <a:latin typeface="Bookman Old Style" pitchFamily="18" charset="0"/>
              </a:rPr>
              <a:t>Baraquiel</a:t>
            </a:r>
            <a:r>
              <a:rPr lang="en-US" sz="2000" dirty="0" smtClean="0">
                <a:latin typeface="Bookman Old Style" pitchFamily="18" charset="0"/>
              </a:rPr>
              <a:t> "</a:t>
            </a:r>
            <a:r>
              <a:rPr lang="en-US" sz="2000" dirty="0" err="1" smtClean="0">
                <a:latin typeface="Bookman Old Style" pitchFamily="18" charset="0"/>
              </a:rPr>
              <a:t>bendecido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err="1" smtClean="0">
                <a:latin typeface="Bookman Old Style" pitchFamily="18" charset="0"/>
              </a:rPr>
              <a:t>por</a:t>
            </a:r>
            <a:r>
              <a:rPr lang="en-US" sz="2000" dirty="0" smtClean="0">
                <a:latin typeface="Bookman Old Style" pitchFamily="18" charset="0"/>
              </a:rPr>
              <a:t> Dios“</a:t>
            </a:r>
          </a:p>
          <a:p>
            <a:pPr>
              <a:buNone/>
            </a:pPr>
            <a:endParaRPr lang="es-ES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400" b="1" dirty="0" err="1" smtClean="0">
                <a:latin typeface="Bookman Old Style" pitchFamily="18" charset="0"/>
              </a:rPr>
              <a:t>Casiel</a:t>
            </a:r>
            <a:r>
              <a:rPr lang="es-MX" sz="2400" dirty="0" smtClean="0">
                <a:latin typeface="Bookman Old Style" pitchFamily="18" charset="0"/>
              </a:rPr>
              <a:t> </a:t>
            </a:r>
            <a:r>
              <a:rPr lang="es-MX" sz="2400" dirty="0" smtClean="0">
                <a:latin typeface="Bookman Old Style" pitchFamily="18" charset="0"/>
              </a:rPr>
              <a:t>-</a:t>
            </a:r>
            <a:r>
              <a:rPr lang="he-IL" sz="2400" dirty="0" smtClean="0">
                <a:latin typeface="Bookman Old Style" pitchFamily="18" charset="0"/>
              </a:rPr>
              <a:t>קפציאל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he-IL" sz="2400" dirty="0" smtClean="0">
                <a:latin typeface="Bookman Old Style" pitchFamily="18" charset="0"/>
              </a:rPr>
              <a:t> </a:t>
            </a:r>
            <a:r>
              <a:rPr lang="es-MX" sz="2400" b="1" dirty="0" err="1" smtClean="0">
                <a:latin typeface="Bookman Old Style" pitchFamily="18" charset="0"/>
              </a:rPr>
              <a:t>Qafṣiʼel</a:t>
            </a:r>
            <a:r>
              <a:rPr lang="es-MX" sz="2400" b="1" dirty="0" smtClean="0">
                <a:latin typeface="Bookman Old Style" pitchFamily="18" charset="0"/>
              </a:rPr>
              <a:t> </a:t>
            </a:r>
            <a:r>
              <a:rPr lang="es-ES" sz="2400" dirty="0" smtClean="0">
                <a:latin typeface="Bookman Old Style" pitchFamily="18" charset="0"/>
              </a:rPr>
              <a:t>que significa "Dios es mi cubierta", "Cubierta de Dios", "Velocidad de Dios" </a:t>
            </a:r>
            <a:r>
              <a:rPr lang="es-ES" sz="1200" dirty="0" smtClean="0">
                <a:latin typeface="Bookman Old Style" pitchFamily="18" charset="0"/>
              </a:rPr>
              <a:t>[</a:t>
            </a:r>
            <a:r>
              <a:rPr lang="es-ES" sz="1200" dirty="0" err="1" smtClean="0">
                <a:latin typeface="Bookman Old Style" pitchFamily="18" charset="0"/>
              </a:rPr>
              <a:t>Davidson</a:t>
            </a:r>
            <a:r>
              <a:rPr lang="es-ES" sz="1200" dirty="0" smtClean="0">
                <a:latin typeface="Bookman Old Style" pitchFamily="18" charset="0"/>
              </a:rPr>
              <a:t>] </a:t>
            </a:r>
            <a:r>
              <a:rPr lang="es-ES" sz="2400" dirty="0" smtClean="0">
                <a:latin typeface="Bookman Old Style" pitchFamily="18" charset="0"/>
              </a:rPr>
              <a:t>o "Dios es mi ira</a:t>
            </a:r>
            <a:r>
              <a:rPr lang="es-ES" sz="2400" dirty="0" smtClean="0">
                <a:latin typeface="Bookman Old Style" pitchFamily="18" charset="0"/>
              </a:rPr>
              <a:t>“.</a:t>
            </a:r>
          </a:p>
          <a:p>
            <a:r>
              <a:rPr lang="es-ES" sz="2000" b="1" dirty="0" err="1" smtClean="0">
                <a:latin typeface="Bookman Old Style" pitchFamily="18" charset="0"/>
              </a:rPr>
              <a:t>Qaspiel</a:t>
            </a:r>
            <a:r>
              <a:rPr lang="es-ES" sz="2000" dirty="0" err="1" smtClean="0">
                <a:latin typeface="Bookman Old Style" pitchFamily="18" charset="0"/>
              </a:rPr>
              <a:t>,como</a:t>
            </a:r>
            <a:r>
              <a:rPr lang="es-ES" sz="2000" dirty="0" smtClean="0">
                <a:latin typeface="Bookman Old Style" pitchFamily="18" charset="0"/>
              </a:rPr>
              <a:t> también se le llama, se describe en </a:t>
            </a:r>
            <a:r>
              <a:rPr lang="es-ES" sz="2000" b="1" dirty="0" err="1" smtClean="0">
                <a:latin typeface="Bookman Old Style" pitchFamily="18" charset="0"/>
              </a:rPr>
              <a:t>Hekalot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Rabati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dirty="0" smtClean="0">
                <a:latin typeface="Bookman Old Style" pitchFamily="18" charset="0"/>
              </a:rPr>
              <a:t>como un guardián del sexto palacio, armado con una espada que gotea relámpagos (que grita "¡Ruina!"), Así como un arco, tempestades, luz y vientos poderosos, armas que usa contra cualquiera que no es apto para ver a Dios.</a:t>
            </a:r>
            <a:endParaRPr lang="es-MX" sz="2000" dirty="0" smtClean="0">
              <a:latin typeface="Bookman Old Style" pitchFamily="18" charset="0"/>
            </a:endParaRPr>
          </a:p>
          <a:p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600" dirty="0" smtClean="0">
                <a:latin typeface="Bookman Old Style" pitchFamily="18" charset="0"/>
              </a:rPr>
              <a:t>La premisa básica de la existencia de vida extraterrestre está fuertemente apoyada por el Zohar, el comentario bíblico místico. </a:t>
            </a:r>
            <a:endParaRPr lang="es-ES" sz="2600" dirty="0" smtClean="0">
              <a:latin typeface="Bookman Old Style" pitchFamily="18" charset="0"/>
            </a:endParaRPr>
          </a:p>
          <a:p>
            <a:r>
              <a:rPr lang="es-ES" sz="2600" dirty="0" smtClean="0">
                <a:latin typeface="Bookman Old Style" pitchFamily="18" charset="0"/>
              </a:rPr>
              <a:t>El Midrash, como vimos, </a:t>
            </a:r>
            <a:r>
              <a:rPr lang="es-ES" sz="2600" dirty="0" smtClean="0">
                <a:latin typeface="Bookman Old Style" pitchFamily="18" charset="0"/>
              </a:rPr>
              <a:t>nos enseña que hay siete tierras. </a:t>
            </a:r>
            <a:endParaRPr lang="es-ES" sz="2600" dirty="0" smtClean="0">
              <a:latin typeface="Bookman Old Style" pitchFamily="18" charset="0"/>
            </a:endParaRPr>
          </a:p>
          <a:p>
            <a:r>
              <a:rPr lang="es-ES" sz="2600" dirty="0" smtClean="0">
                <a:latin typeface="Bookman Old Style" pitchFamily="18" charset="0"/>
              </a:rPr>
              <a:t>Aunque </a:t>
            </a:r>
            <a:r>
              <a:rPr lang="es-ES" sz="2600" dirty="0" smtClean="0">
                <a:latin typeface="Bookman Old Style" pitchFamily="18" charset="0"/>
              </a:rPr>
              <a:t>Ibn Ezra, en su comentario, intenta argumentar que estos se refieren a los 7 continentes, el Zohar establece claramente que los 7 están separados por un firmamento y están habitados. </a:t>
            </a:r>
            <a:endParaRPr lang="es-ES" sz="26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Aunque </a:t>
            </a:r>
            <a:r>
              <a:rPr lang="es-ES" sz="3000" dirty="0" smtClean="0">
                <a:latin typeface="Bookman Old Style" pitchFamily="18" charset="0"/>
              </a:rPr>
              <a:t>no están habitados por el hombre, son dominio de criaturas inteligentes. 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err="1" smtClean="0">
                <a:latin typeface="Bookman Old Style" pitchFamily="18" charset="0"/>
              </a:rPr>
              <a:t>Shlaw</a:t>
            </a:r>
            <a:r>
              <a:rPr lang="es-ES" sz="3000" dirty="0" smtClean="0">
                <a:latin typeface="Bookman Old Style" pitchFamily="18" charset="0"/>
              </a:rPr>
              <a:t>, Rav Pinjás Elijah ben </a:t>
            </a:r>
            <a:r>
              <a:rPr lang="es-ES" sz="3000" dirty="0" err="1" smtClean="0">
                <a:latin typeface="Bookman Old Style" pitchFamily="18" charset="0"/>
              </a:rPr>
              <a:t>Maimar</a:t>
            </a:r>
            <a:r>
              <a:rPr lang="es-ES" sz="3000" dirty="0" smtClean="0">
                <a:latin typeface="Bookman Old Style" pitchFamily="18" charset="0"/>
              </a:rPr>
              <a:t> </a:t>
            </a:r>
            <a:r>
              <a:rPr lang="es-ES" sz="3000" dirty="0" err="1" smtClean="0">
                <a:latin typeface="Bookman Old Style" pitchFamily="18" charset="0"/>
              </a:rPr>
              <a:t>Horowitz</a:t>
            </a:r>
            <a:r>
              <a:rPr lang="es-ES" sz="3000" dirty="0" smtClean="0">
                <a:latin typeface="Bookman Old Style" pitchFamily="18" charset="0"/>
              </a:rPr>
              <a:t> de Vilna (m. 1821), escribió un libro en el que mostró de diversas fuentes </a:t>
            </a:r>
            <a:r>
              <a:rPr lang="es-ES" sz="3000" dirty="0" smtClean="0">
                <a:latin typeface="Bookman Old Style" pitchFamily="18" charset="0"/>
              </a:rPr>
              <a:t>que </a:t>
            </a:r>
            <a:r>
              <a:rPr lang="es-ES" sz="3000" dirty="0" smtClean="0">
                <a:latin typeface="Bookman Old Style" pitchFamily="18" charset="0"/>
              </a:rPr>
              <a:t>hay vida en otros lugares.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Sobre </a:t>
            </a:r>
            <a:r>
              <a:rPr lang="es-ES" sz="2800" dirty="0" smtClean="0">
                <a:latin typeface="Bookman Old Style" pitchFamily="18" charset="0"/>
              </a:rPr>
              <a:t>la base del versículo de </a:t>
            </a:r>
            <a:r>
              <a:rPr lang="es-ES" sz="1800" b="1" dirty="0" smtClean="0">
                <a:latin typeface="Bookman Old Style" pitchFamily="18" charset="0"/>
              </a:rPr>
              <a:t>Isaías 45:18</a:t>
            </a:r>
            <a:r>
              <a:rPr lang="es-ES" sz="2800" dirty="0" smtClean="0">
                <a:latin typeface="Bookman Old Style" pitchFamily="18" charset="0"/>
              </a:rPr>
              <a:t>, mostró que hay criaturas en planetas distintos de la tierra: </a:t>
            </a:r>
            <a:r>
              <a:rPr lang="es-ES" sz="2800" i="1" dirty="0" smtClean="0">
                <a:latin typeface="Bookman Old Style" pitchFamily="18" charset="0"/>
              </a:rPr>
              <a:t>“Porque así dijo Hashem, Creador de los cielos: Él es el Di-s, Aquel que formó la tierra y Él es su Fabricante; Él lo estableció; No lo creó para el vacío; Lo diseñó para ser </a:t>
            </a:r>
            <a:r>
              <a:rPr lang="es-ES" sz="2800" i="1" dirty="0" smtClean="0">
                <a:latin typeface="Bookman Old Style" pitchFamily="18" charset="0"/>
              </a:rPr>
              <a:t>habitado". </a:t>
            </a:r>
            <a:r>
              <a:rPr lang="es-ES" sz="2800" dirty="0" smtClean="0">
                <a:latin typeface="Bookman Old Style" pitchFamily="18" charset="0"/>
              </a:rPr>
              <a:t>En otras palabras, si hay otros planetas habitables, fueron creados para ser habitados</a:t>
            </a:r>
            <a:r>
              <a:rPr lang="es-ES" sz="2800" dirty="0" smtClean="0">
                <a:latin typeface="Bookman Old Style" pitchFamily="18" charset="0"/>
              </a:rPr>
              <a:t>.</a:t>
            </a:r>
            <a:endParaRPr lang="es-ES" sz="28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El </a:t>
            </a:r>
            <a:r>
              <a:rPr lang="es-ES" sz="2800" dirty="0" err="1" smtClean="0">
                <a:latin typeface="Bookman Old Style" pitchFamily="18" charset="0"/>
              </a:rPr>
              <a:t>Shlaw</a:t>
            </a:r>
            <a:r>
              <a:rPr lang="es-ES" sz="2800" dirty="0" smtClean="0">
                <a:latin typeface="Bookman Old Style" pitchFamily="18" charset="0"/>
              </a:rPr>
              <a:t> se refiere al pasaje del Talmud </a:t>
            </a:r>
            <a:r>
              <a:rPr lang="es-ES" sz="1600" b="1" dirty="0" smtClean="0">
                <a:latin typeface="Bookman Old Style" pitchFamily="18" charset="0"/>
              </a:rPr>
              <a:t>(Mo-</a:t>
            </a:r>
            <a:r>
              <a:rPr lang="es-ES" sz="1600" b="1" dirty="0" err="1" smtClean="0">
                <a:latin typeface="Bookman Old Style" pitchFamily="18" charset="0"/>
              </a:rPr>
              <a:t>ed</a:t>
            </a:r>
            <a:r>
              <a:rPr lang="es-ES" sz="1600" b="1" dirty="0" smtClean="0">
                <a:latin typeface="Bookman Old Style" pitchFamily="18" charset="0"/>
              </a:rPr>
              <a:t> </a:t>
            </a:r>
            <a:r>
              <a:rPr lang="es-ES" sz="1600" b="1" dirty="0" err="1" smtClean="0">
                <a:latin typeface="Bookman Old Style" pitchFamily="18" charset="0"/>
              </a:rPr>
              <a:t>Katan</a:t>
            </a:r>
            <a:r>
              <a:rPr lang="es-ES" sz="1600" b="1" dirty="0" smtClean="0">
                <a:latin typeface="Bookman Old Style" pitchFamily="18" charset="0"/>
              </a:rPr>
              <a:t> 16a) </a:t>
            </a:r>
            <a:r>
              <a:rPr lang="es-ES" sz="2800" dirty="0" smtClean="0">
                <a:latin typeface="Bookman Old Style" pitchFamily="18" charset="0"/>
              </a:rPr>
              <a:t>que, según una opinión, la palabra </a:t>
            </a:r>
            <a:r>
              <a:rPr lang="es-ES" sz="2800" b="1" i="1" dirty="0" err="1" smtClean="0">
                <a:latin typeface="Bookman Old Style" pitchFamily="18" charset="0"/>
              </a:rPr>
              <a:t>meyroz</a:t>
            </a:r>
            <a:r>
              <a:rPr lang="es-ES" sz="2800" dirty="0" smtClean="0">
                <a:latin typeface="Bookman Old Style" pitchFamily="18" charset="0"/>
              </a:rPr>
              <a:t> en la Canción de Deborah </a:t>
            </a:r>
            <a:r>
              <a:rPr lang="es-ES" sz="1800" b="1" dirty="0" smtClean="0">
                <a:latin typeface="Bookman Old Style" pitchFamily="18" charset="0"/>
              </a:rPr>
              <a:t>(Jueces 5:23</a:t>
            </a:r>
            <a:r>
              <a:rPr lang="es-ES" sz="1800" b="1" dirty="0" smtClean="0">
                <a:latin typeface="Bookman Old Style" pitchFamily="18" charset="0"/>
              </a:rPr>
              <a:t>)</a:t>
            </a:r>
            <a:r>
              <a:rPr lang="es-ES" sz="2800" dirty="0" smtClean="0">
                <a:latin typeface="Bookman Old Style" pitchFamily="18" charset="0"/>
              </a:rPr>
              <a:t>, </a:t>
            </a:r>
            <a:r>
              <a:rPr lang="es-ES" sz="2800" dirty="0" smtClean="0">
                <a:latin typeface="Bookman Old Style" pitchFamily="18" charset="0"/>
              </a:rPr>
              <a:t>es una estrella o un planeta. </a:t>
            </a:r>
            <a:endParaRPr lang="es-ES" sz="2800" dirty="0" smtClean="0">
              <a:latin typeface="Bookman Old Style" pitchFamily="18" charset="0"/>
            </a:endParaRPr>
          </a:p>
          <a:p>
            <a:r>
              <a:rPr lang="es-ES" sz="2800" b="1" i="1" dirty="0" err="1" smtClean="0">
                <a:latin typeface="Bookman Old Style" pitchFamily="18" charset="0"/>
              </a:rPr>
              <a:t>Oru</a:t>
            </a:r>
            <a:r>
              <a:rPr lang="es-ES" sz="2800" b="1" i="1" dirty="0" smtClean="0">
                <a:latin typeface="Bookman Old Style" pitchFamily="18" charset="0"/>
              </a:rPr>
              <a:t> </a:t>
            </a:r>
            <a:r>
              <a:rPr lang="es-ES" sz="2800" b="1" i="1" dirty="0" err="1" smtClean="0">
                <a:latin typeface="Bookman Old Style" pitchFamily="18" charset="0"/>
              </a:rPr>
              <a:t>meyroz</a:t>
            </a:r>
            <a:r>
              <a:rPr lang="es-ES" sz="2800" dirty="0" smtClean="0">
                <a:latin typeface="Bookman Old Style" pitchFamily="18" charset="0"/>
              </a:rPr>
              <a:t>, dice el pasaje, </a:t>
            </a:r>
            <a:r>
              <a:rPr lang="es-ES" sz="2800" i="1" dirty="0" smtClean="0">
                <a:latin typeface="Bookman Old Style" pitchFamily="18" charset="0"/>
              </a:rPr>
              <a:t>“maldito sea </a:t>
            </a:r>
            <a:r>
              <a:rPr lang="es-ES" sz="2800" i="1" dirty="0" err="1" smtClean="0">
                <a:latin typeface="Bookman Old Style" pitchFamily="18" charset="0"/>
              </a:rPr>
              <a:t>meyroz</a:t>
            </a:r>
            <a:r>
              <a:rPr lang="es-ES" sz="2800" i="1" dirty="0" smtClean="0">
                <a:latin typeface="Bookman Old Style" pitchFamily="18" charset="0"/>
              </a:rPr>
              <a:t>”</a:t>
            </a:r>
            <a:r>
              <a:rPr lang="es-ES" sz="2800" dirty="0" smtClean="0">
                <a:latin typeface="Bookman Old Style" pitchFamily="18" charset="0"/>
              </a:rPr>
              <a:t>, indica que estaba habitado ya que solo podía ser maldecido por algo que hicieron sus habitantes. </a:t>
            </a:r>
            <a:endParaRPr lang="es-ES" sz="28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Ahora </a:t>
            </a:r>
            <a:r>
              <a:rPr lang="es-ES" sz="3000" dirty="0" smtClean="0">
                <a:latin typeface="Bookman Old Style" pitchFamily="18" charset="0"/>
              </a:rPr>
              <a:t>bien, si </a:t>
            </a:r>
            <a:r>
              <a:rPr lang="es-ES" sz="3000" b="1" i="1" dirty="0" err="1" smtClean="0">
                <a:latin typeface="Bookman Old Style" pitchFamily="18" charset="0"/>
              </a:rPr>
              <a:t>meyroz</a:t>
            </a:r>
            <a:r>
              <a:rPr lang="es-ES" sz="3000" dirty="0" smtClean="0">
                <a:latin typeface="Bookman Old Style" pitchFamily="18" charset="0"/>
              </a:rPr>
              <a:t> se refiere a Marte o no, es una pregunta, especialmente ahora que las últimas sondas espaciales han demostrado que no hay vida allí.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Sin </a:t>
            </a:r>
            <a:r>
              <a:rPr lang="es-ES" sz="3000" dirty="0" smtClean="0">
                <a:latin typeface="Bookman Old Style" pitchFamily="18" charset="0"/>
              </a:rPr>
              <a:t>embargo, muestran que podría </a:t>
            </a:r>
            <a:r>
              <a:rPr lang="es-ES" sz="3000" dirty="0" smtClean="0">
                <a:latin typeface="Bookman Old Style" pitchFamily="18" charset="0"/>
              </a:rPr>
              <a:t>haberlo sido.</a:t>
            </a:r>
            <a:endParaRPr lang="en-US" sz="3000" dirty="0" smtClean="0">
              <a:latin typeface="Bookman Old Style" pitchFamily="18" charset="0"/>
            </a:endParaRPr>
          </a:p>
          <a:p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Vayamos aún más lejos. ¿Es posible que alguna vez </a:t>
            </a:r>
            <a:r>
              <a:rPr lang="es-ES" sz="3000" dirty="0" smtClean="0">
                <a:latin typeface="Bookman Old Style" pitchFamily="18" charset="0"/>
              </a:rPr>
              <a:t>hubiera habido comunicación </a:t>
            </a:r>
            <a:r>
              <a:rPr lang="es-ES" sz="3000" dirty="0" smtClean="0">
                <a:latin typeface="Bookman Old Style" pitchFamily="18" charset="0"/>
              </a:rPr>
              <a:t>entre este mundo y otros mundos? ¿Podemos encontrar apoyo para esto en la Torá?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Sí</a:t>
            </a:r>
            <a:r>
              <a:rPr lang="es-ES" sz="3000" dirty="0" smtClean="0">
                <a:latin typeface="Bookman Old Style" pitchFamily="18" charset="0"/>
              </a:rPr>
              <a:t>, en ese pasaje </a:t>
            </a:r>
            <a:r>
              <a:rPr lang="es-ES" sz="3000" dirty="0" smtClean="0">
                <a:latin typeface="Bookman Old Style" pitchFamily="18" charset="0"/>
              </a:rPr>
              <a:t>se dice: </a:t>
            </a:r>
            <a:r>
              <a:rPr lang="es-ES" sz="3000" i="1" dirty="0" smtClean="0">
                <a:latin typeface="Bookman Old Style" pitchFamily="18" charset="0"/>
              </a:rPr>
              <a:t>"Los </a:t>
            </a:r>
            <a:r>
              <a:rPr lang="es-ES" sz="3000" i="1" dirty="0" err="1" smtClean="0">
                <a:latin typeface="Bookman Old Style" pitchFamily="18" charset="0"/>
              </a:rPr>
              <a:t>B'ney</a:t>
            </a:r>
            <a:r>
              <a:rPr lang="es-ES" sz="3000" i="1" dirty="0" smtClean="0">
                <a:latin typeface="Bookman Old Style" pitchFamily="18" charset="0"/>
              </a:rPr>
              <a:t> Elohim vieron que las hijas del hombre eran buenas y se casaron con quien eligieron". </a:t>
            </a:r>
            <a:endParaRPr lang="es-ES" sz="3000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¿</a:t>
            </a:r>
            <a:r>
              <a:rPr lang="es-ES" sz="3000" dirty="0" smtClean="0">
                <a:latin typeface="Bookman Old Style" pitchFamily="18" charset="0"/>
              </a:rPr>
              <a:t>Quiénes eran estos </a:t>
            </a:r>
            <a:r>
              <a:rPr lang="es-ES" sz="3000" dirty="0" err="1" smtClean="0">
                <a:latin typeface="Bookman Old Style" pitchFamily="18" charset="0"/>
              </a:rPr>
              <a:t>B'ney</a:t>
            </a:r>
            <a:r>
              <a:rPr lang="es-ES" sz="3000" dirty="0" smtClean="0">
                <a:latin typeface="Bookman Old Style" pitchFamily="18" charset="0"/>
              </a:rPr>
              <a:t> Elohim y cómo pudieron tomar "esposas de quien quisieran"?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Como sabemos, Elohim </a:t>
            </a:r>
            <a:r>
              <a:rPr lang="es-ES" sz="3000" dirty="0" smtClean="0">
                <a:latin typeface="Bookman Old Style" pitchFamily="18" charset="0"/>
              </a:rPr>
              <a:t>es uno de los nombres de Di-s. Pero literalmente significa "poderes".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Por </a:t>
            </a:r>
            <a:r>
              <a:rPr lang="es-ES" sz="3000" dirty="0" smtClean="0">
                <a:latin typeface="Bookman Old Style" pitchFamily="18" charset="0"/>
              </a:rPr>
              <a:t>eso es un nombre plural para Di-s, porque Di-s es la suma de todos los poderes.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.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endParaRPr lang="es-ES" sz="1400" i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" sz="1400" i="1" dirty="0" smtClean="0">
                <a:latin typeface="Bookman Old Style" pitchFamily="18" charset="0"/>
              </a:rPr>
              <a:t>Aunque </a:t>
            </a:r>
            <a:r>
              <a:rPr lang="es-ES" sz="1400" i="1" dirty="0" smtClean="0">
                <a:latin typeface="Bookman Old Style" pitchFamily="18" charset="0"/>
              </a:rPr>
              <a:t>más tarde se afirmó que había sido un engaño, los restos de este gigante / </a:t>
            </a:r>
            <a:r>
              <a:rPr lang="es-ES" sz="1400" i="1" dirty="0" err="1" smtClean="0">
                <a:latin typeface="Bookman Old Style" pitchFamily="18" charset="0"/>
              </a:rPr>
              <a:t>nephilim</a:t>
            </a:r>
            <a:r>
              <a:rPr lang="es-ES" sz="1400" i="1" dirty="0" smtClean="0">
                <a:latin typeface="Bookman Old Style" pitchFamily="18" charset="0"/>
              </a:rPr>
              <a:t> se encontraron en San Diego. El </a:t>
            </a:r>
            <a:r>
              <a:rPr lang="es-ES" sz="1400" i="1" dirty="0" err="1" smtClean="0">
                <a:latin typeface="Bookman Old Style" pitchFamily="18" charset="0"/>
              </a:rPr>
              <a:t>Smithsonian</a:t>
            </a:r>
            <a:r>
              <a:rPr lang="es-ES" sz="1400" i="1" dirty="0" smtClean="0">
                <a:latin typeface="Bookman Old Style" pitchFamily="18" charset="0"/>
              </a:rPr>
              <a:t> lo compró en 1895.</a:t>
            </a:r>
            <a:endParaRPr lang="es-ES" sz="1400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4034" name="Picture 2" descr="Although later claimed to have been a hoax, this giant/nephilim remains were found in San Diego. The Smithsonian bought it in 1895.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32100" y="-7544"/>
            <a:ext cx="3422650" cy="58093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¿</a:t>
            </a:r>
            <a:r>
              <a:rPr lang="es-ES" sz="3000" dirty="0" smtClean="0">
                <a:latin typeface="Bookman Old Style" pitchFamily="18" charset="0"/>
              </a:rPr>
              <a:t>Es posible que estos </a:t>
            </a:r>
            <a:r>
              <a:rPr lang="es-ES" sz="3000" dirty="0" err="1" smtClean="0">
                <a:latin typeface="Bookman Old Style" pitchFamily="18" charset="0"/>
              </a:rPr>
              <a:t>B'ney</a:t>
            </a:r>
            <a:r>
              <a:rPr lang="es-ES" sz="3000" dirty="0" smtClean="0">
                <a:latin typeface="Bookman Old Style" pitchFamily="18" charset="0"/>
              </a:rPr>
              <a:t> Elohim pudieran tomar a quien quisieran por esposa porque tenían poderes especiales de otro mundo y nadie podía detenerlos?</a:t>
            </a:r>
          </a:p>
          <a:p>
            <a:r>
              <a:rPr lang="es-ES" sz="3000" dirty="0" smtClean="0">
                <a:latin typeface="Bookman Old Style" pitchFamily="18" charset="0"/>
              </a:rPr>
              <a:t>El siguiente verso es </a:t>
            </a:r>
            <a:r>
              <a:rPr lang="es-ES" sz="2000" b="1" dirty="0" smtClean="0">
                <a:latin typeface="Bookman Old Style" pitchFamily="18" charset="0"/>
              </a:rPr>
              <a:t>Génesis 6: 4</a:t>
            </a:r>
            <a:r>
              <a:rPr lang="es-ES" sz="3000" dirty="0" smtClean="0">
                <a:latin typeface="Bookman Old Style" pitchFamily="18" charset="0"/>
              </a:rPr>
              <a:t>: </a:t>
            </a:r>
            <a:r>
              <a:rPr lang="es-ES" sz="3000" b="1" dirty="0" err="1" smtClean="0">
                <a:latin typeface="Bookman Old Style" pitchFamily="18" charset="0"/>
              </a:rPr>
              <a:t>Han'filim</a:t>
            </a:r>
            <a:r>
              <a:rPr lang="es-ES" sz="3000" b="1" dirty="0" smtClean="0">
                <a:latin typeface="Bookman Old Style" pitchFamily="18" charset="0"/>
              </a:rPr>
              <a:t> </a:t>
            </a:r>
            <a:r>
              <a:rPr lang="es-ES" sz="3000" b="1" dirty="0" err="1" smtClean="0">
                <a:latin typeface="Bookman Old Style" pitchFamily="18" charset="0"/>
              </a:rPr>
              <a:t>hayu</a:t>
            </a:r>
            <a:r>
              <a:rPr lang="es-ES" sz="3000" b="1" dirty="0" smtClean="0">
                <a:latin typeface="Bookman Old Style" pitchFamily="18" charset="0"/>
              </a:rPr>
              <a:t> va-</a:t>
            </a:r>
            <a:r>
              <a:rPr lang="es-ES" sz="3000" b="1" dirty="0" err="1" smtClean="0">
                <a:latin typeface="Bookman Old Style" pitchFamily="18" charset="0"/>
              </a:rPr>
              <a:t>aretz</a:t>
            </a:r>
            <a:r>
              <a:rPr lang="es-ES" sz="3000" b="1" dirty="0" smtClean="0">
                <a:latin typeface="Bookman Old Style" pitchFamily="18" charset="0"/>
              </a:rPr>
              <a:t> </a:t>
            </a:r>
            <a:r>
              <a:rPr lang="es-ES" sz="3000" b="1" dirty="0" err="1" smtClean="0">
                <a:latin typeface="Bookman Old Style" pitchFamily="18" charset="0"/>
              </a:rPr>
              <a:t>bayamim</a:t>
            </a:r>
            <a:r>
              <a:rPr lang="es-ES" sz="3000" b="1" dirty="0" smtClean="0">
                <a:latin typeface="Bookman Old Style" pitchFamily="18" charset="0"/>
              </a:rPr>
              <a:t> </a:t>
            </a:r>
            <a:r>
              <a:rPr lang="es-ES" sz="3000" b="1" dirty="0" err="1" smtClean="0">
                <a:latin typeface="Bookman Old Style" pitchFamily="18" charset="0"/>
              </a:rPr>
              <a:t>haheym</a:t>
            </a:r>
            <a:r>
              <a:rPr lang="es-ES" sz="3000" dirty="0" smtClean="0">
                <a:latin typeface="Bookman Old Style" pitchFamily="18" charset="0"/>
              </a:rPr>
              <a:t>, </a:t>
            </a:r>
            <a:r>
              <a:rPr lang="es-ES" sz="3000" i="1" dirty="0" smtClean="0">
                <a:latin typeface="Bookman Old Style" pitchFamily="18" charset="0"/>
              </a:rPr>
              <a:t>"Los </a:t>
            </a:r>
            <a:r>
              <a:rPr lang="es-ES" sz="3000" i="1" dirty="0" err="1" smtClean="0">
                <a:latin typeface="Bookman Old Style" pitchFamily="18" charset="0"/>
              </a:rPr>
              <a:t>Nefilim</a:t>
            </a:r>
            <a:r>
              <a:rPr lang="es-ES" sz="3000" i="1" dirty="0" smtClean="0">
                <a:latin typeface="Bookman Old Style" pitchFamily="18" charset="0"/>
              </a:rPr>
              <a:t> estaban en la tierra en aquellos días". </a:t>
            </a:r>
            <a:endParaRPr lang="es-ES" sz="3000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.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4673600" y="1371600"/>
            <a:ext cx="3784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000" dirty="0" smtClean="0">
                <a:latin typeface="Bookman Old Style" pitchFamily="18" charset="0"/>
              </a:rPr>
              <a:t>La estela de la victoria de </a:t>
            </a:r>
            <a:r>
              <a:rPr lang="es-ES" sz="2000" dirty="0" err="1" smtClean="0">
                <a:latin typeface="Bookman Old Style" pitchFamily="18" charset="0"/>
              </a:rPr>
              <a:t>Naram</a:t>
            </a:r>
            <a:r>
              <a:rPr lang="es-ES" sz="2000" dirty="0" smtClean="0">
                <a:latin typeface="Bookman Old Style" pitchFamily="18" charset="0"/>
              </a:rPr>
              <a:t>-Sin es una estela que data de </a:t>
            </a:r>
            <a:r>
              <a:rPr lang="es-ES" sz="2000" dirty="0" smtClean="0">
                <a:latin typeface="Bookman Old Style" pitchFamily="18" charset="0"/>
              </a:rPr>
              <a:t>aprox. </a:t>
            </a:r>
            <a:r>
              <a:rPr lang="es-ES" sz="2000" dirty="0" smtClean="0">
                <a:latin typeface="Bookman Old Style" pitchFamily="18" charset="0"/>
              </a:rPr>
              <a:t>2254-2218 </a:t>
            </a:r>
            <a:r>
              <a:rPr lang="es-ES" sz="2000" dirty="0" smtClean="0">
                <a:latin typeface="Bookman Old Style" pitchFamily="18" charset="0"/>
              </a:rPr>
              <a:t>a.e.c., </a:t>
            </a:r>
            <a:r>
              <a:rPr lang="es-ES" sz="2000" dirty="0" smtClean="0">
                <a:latin typeface="Bookman Old Style" pitchFamily="18" charset="0"/>
              </a:rPr>
              <a:t>en la época del Imperio </a:t>
            </a:r>
            <a:r>
              <a:rPr lang="es-ES" sz="2000" dirty="0" smtClean="0">
                <a:latin typeface="Bookman Old Style" pitchFamily="18" charset="0"/>
              </a:rPr>
              <a:t>acadio. El </a:t>
            </a:r>
            <a:r>
              <a:rPr lang="es-ES" sz="2000" dirty="0" smtClean="0">
                <a:latin typeface="Bookman Old Style" pitchFamily="18" charset="0"/>
              </a:rPr>
              <a:t>relieve mide seis pies de altura y fue tallado en piedra caliza rosa. Representa al rey </a:t>
            </a:r>
            <a:r>
              <a:rPr lang="es-ES" sz="2000" dirty="0" err="1" smtClean="0">
                <a:latin typeface="Bookman Old Style" pitchFamily="18" charset="0"/>
              </a:rPr>
              <a:t>Naram</a:t>
            </a:r>
            <a:r>
              <a:rPr lang="es-ES" sz="2000" dirty="0" smtClean="0">
                <a:latin typeface="Bookman Old Style" pitchFamily="18" charset="0"/>
              </a:rPr>
              <a:t>-Sin de </a:t>
            </a:r>
            <a:r>
              <a:rPr lang="es-ES" sz="2000" dirty="0" err="1" smtClean="0">
                <a:latin typeface="Bookman Old Style" pitchFamily="18" charset="0"/>
              </a:rPr>
              <a:t>Akkad</a:t>
            </a:r>
            <a:r>
              <a:rPr lang="es-ES" sz="2000" dirty="0" smtClean="0">
                <a:latin typeface="Bookman Old Style" pitchFamily="18" charset="0"/>
              </a:rPr>
              <a:t> liderando al ejército acadio a la victoria sobre los </a:t>
            </a:r>
            <a:r>
              <a:rPr lang="es-ES" sz="2000" dirty="0" err="1" smtClean="0">
                <a:latin typeface="Bookman Old Style" pitchFamily="18" charset="0"/>
              </a:rPr>
              <a:t>Lullubi</a:t>
            </a:r>
            <a:r>
              <a:rPr lang="es-ES" sz="2000" dirty="0" smtClean="0">
                <a:latin typeface="Bookman Old Style" pitchFamily="18" charset="0"/>
              </a:rPr>
              <a:t>, un pueblo de </a:t>
            </a:r>
            <a:r>
              <a:rPr lang="es-ES" sz="2000" dirty="0" err="1" smtClean="0">
                <a:latin typeface="Bookman Old Style" pitchFamily="18" charset="0"/>
              </a:rPr>
              <a:t>de</a:t>
            </a:r>
            <a:r>
              <a:rPr lang="es-ES" sz="2000" dirty="0" smtClean="0">
                <a:latin typeface="Bookman Old Style" pitchFamily="18" charset="0"/>
              </a:rPr>
              <a:t> </a:t>
            </a:r>
            <a:r>
              <a:rPr lang="es-ES" sz="2000" dirty="0" smtClean="0">
                <a:latin typeface="Bookman Old Style" pitchFamily="18" charset="0"/>
              </a:rPr>
              <a:t>las montañas </a:t>
            </a:r>
            <a:r>
              <a:rPr lang="es-ES" sz="2000" dirty="0" err="1" smtClean="0">
                <a:latin typeface="Bookman Old Style" pitchFamily="18" charset="0"/>
              </a:rPr>
              <a:t>Zagros</a:t>
            </a:r>
            <a:r>
              <a:rPr lang="es-ES" sz="2000" dirty="0" smtClean="0">
                <a:latin typeface="Bookman Old Style" pitchFamily="18" charset="0"/>
              </a:rPr>
              <a:t>.</a:t>
            </a:r>
            <a:endParaRPr lang="es-ES" sz="2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1986" name="Picture 2" descr="Browse All : Images from Ancient and Near Eastern - NCSU Libraries  Collectio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3575" y="0"/>
            <a:ext cx="398264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Fueran </a:t>
            </a:r>
            <a:r>
              <a:rPr lang="es-ES" dirty="0" smtClean="0">
                <a:latin typeface="Bookman Old Style" pitchFamily="18" charset="0"/>
              </a:rPr>
              <a:t>lo que fueran los </a:t>
            </a:r>
            <a:r>
              <a:rPr lang="es-ES" dirty="0" err="1" smtClean="0">
                <a:latin typeface="Bookman Old Style" pitchFamily="18" charset="0"/>
              </a:rPr>
              <a:t>Nefilim</a:t>
            </a:r>
            <a:r>
              <a:rPr lang="es-ES" dirty="0" smtClean="0">
                <a:latin typeface="Bookman Old Style" pitchFamily="18" charset="0"/>
              </a:rPr>
              <a:t> —varias versiones incluyen gigantes, príncipes o ángeles caídos— eran, como indica el significado del nombre, “gente que cayó”, </a:t>
            </a:r>
            <a:r>
              <a:rPr lang="es-ES" b="1" dirty="0" err="1" smtClean="0">
                <a:latin typeface="Bookman Old Style" pitchFamily="18" charset="0"/>
              </a:rPr>
              <a:t>nafal</a:t>
            </a:r>
            <a:r>
              <a:rPr lang="es-ES" dirty="0" smtClean="0">
                <a:latin typeface="Bookman Old Style" pitchFamily="18" charset="0"/>
              </a:rPr>
              <a:t> significa, “</a:t>
            </a:r>
            <a:r>
              <a:rPr lang="es-ES" i="1" dirty="0" smtClean="0">
                <a:latin typeface="Bookman Old Style" pitchFamily="18" charset="0"/>
              </a:rPr>
              <a:t>caer</a:t>
            </a:r>
            <a:r>
              <a:rPr lang="es-ES" dirty="0" smtClean="0">
                <a:latin typeface="Bookman Old Style" pitchFamily="18" charset="0"/>
              </a:rPr>
              <a:t>”, es </a:t>
            </a:r>
            <a:r>
              <a:rPr lang="es-ES" dirty="0" smtClean="0">
                <a:latin typeface="Bookman Old Style" pitchFamily="18" charset="0"/>
              </a:rPr>
              <a:t>decir, </a:t>
            </a:r>
            <a:r>
              <a:rPr lang="es-ES" dirty="0" smtClean="0">
                <a:latin typeface="Bookman Old Style" pitchFamily="18" charset="0"/>
              </a:rPr>
              <a:t>que cayó aquí en la tierra desde algún otro lugar. </a:t>
            </a: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Si </a:t>
            </a:r>
            <a:r>
              <a:rPr lang="es-ES" dirty="0" smtClean="0">
                <a:latin typeface="Bookman Old Style" pitchFamily="18" charset="0"/>
              </a:rPr>
              <a:t>bien existe un gran debate sobre quiénes eran, hay muchos que creen que vinieron de algún lugar más allá de la tierra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  <a:p>
            <a:r>
              <a:rPr lang="es-ES" sz="3000" dirty="0" smtClean="0">
                <a:latin typeface="Bookman Old Style" pitchFamily="18" charset="0"/>
              </a:rPr>
              <a:t>Entonces, de acuerdo con este punto de vista, estos </a:t>
            </a:r>
            <a:r>
              <a:rPr lang="es-ES" sz="3000" dirty="0" err="1" smtClean="0">
                <a:latin typeface="Bookman Old Style" pitchFamily="18" charset="0"/>
              </a:rPr>
              <a:t>B'ney</a:t>
            </a:r>
            <a:r>
              <a:rPr lang="es-ES" sz="3000" dirty="0" smtClean="0">
                <a:latin typeface="Bookman Old Style" pitchFamily="18" charset="0"/>
              </a:rPr>
              <a:t> Elohim y </a:t>
            </a:r>
            <a:r>
              <a:rPr lang="es-ES" sz="3000" dirty="0" err="1" smtClean="0">
                <a:latin typeface="Bookman Old Style" pitchFamily="18" charset="0"/>
              </a:rPr>
              <a:t>Nefilim</a:t>
            </a:r>
            <a:r>
              <a:rPr lang="es-ES" sz="3000" dirty="0" smtClean="0">
                <a:latin typeface="Bookman Old Style" pitchFamily="18" charset="0"/>
              </a:rPr>
              <a:t> fueron los primeros extraterrestres que vinieron aquí en sus ovnis.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850" dirty="0" smtClean="0">
                <a:latin typeface="Bookman Old Style" pitchFamily="18" charset="0"/>
              </a:rPr>
              <a:t>Aquí tenemos que abrirnos a pensar con mayor amplitud, ya que la negación sería cerrarnos a una realidad existente así no sea visible a nuestros ojos.</a:t>
            </a:r>
            <a:endParaRPr lang="es-ES" sz="2850" dirty="0" smtClean="0">
              <a:latin typeface="Bookman Old Style" pitchFamily="18" charset="0"/>
            </a:endParaRPr>
          </a:p>
          <a:p>
            <a:r>
              <a:rPr lang="es-ES" sz="2850" dirty="0" smtClean="0">
                <a:latin typeface="Bookman Old Style" pitchFamily="18" charset="0"/>
              </a:rPr>
              <a:t>El Midrash no dudó en enseñar desde el principio, antes de comenzar un análisis del texto de la Torá, que el nuestro no es el primer mundo creado por Di-s: </a:t>
            </a:r>
            <a:endParaRPr lang="es-ES" sz="285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b="1" i="1" dirty="0" err="1" smtClean="0">
                <a:latin typeface="Bookman Old Style" pitchFamily="18" charset="0"/>
              </a:rPr>
              <a:t>Borey</a:t>
            </a:r>
            <a:r>
              <a:rPr lang="es-ES" b="1" i="1" dirty="0" smtClean="0">
                <a:latin typeface="Bookman Old Style" pitchFamily="18" charset="0"/>
              </a:rPr>
              <a:t> </a:t>
            </a:r>
            <a:r>
              <a:rPr lang="es-ES" b="1" i="1" dirty="0" err="1" smtClean="0">
                <a:latin typeface="Bookman Old Style" pitchFamily="18" charset="0"/>
              </a:rPr>
              <a:t>olamot</a:t>
            </a:r>
            <a:r>
              <a:rPr lang="es-ES" b="1" i="1" dirty="0" smtClean="0">
                <a:latin typeface="Bookman Old Style" pitchFamily="18" charset="0"/>
              </a:rPr>
              <a:t> </a:t>
            </a:r>
            <a:r>
              <a:rPr lang="es-ES" b="1" i="1" dirty="0" err="1" smtClean="0">
                <a:latin typeface="Bookman Old Style" pitchFamily="18" charset="0"/>
              </a:rPr>
              <a:t>umakliban</a:t>
            </a:r>
            <a:r>
              <a:rPr lang="es-ES" dirty="0" smtClean="0">
                <a:latin typeface="Bookman Old Style" pitchFamily="18" charset="0"/>
              </a:rPr>
              <a:t>, </a:t>
            </a:r>
            <a:r>
              <a:rPr lang="es-ES" i="1" dirty="0" smtClean="0">
                <a:latin typeface="Bookman Old Style" pitchFamily="18" charset="0"/>
              </a:rPr>
              <a:t>"Di-s creó mundos y los destruyó". </a:t>
            </a:r>
            <a:endParaRPr lang="es-ES" i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¿</a:t>
            </a:r>
            <a:r>
              <a:rPr lang="es-ES" sz="3000" dirty="0" smtClean="0">
                <a:latin typeface="Bookman Old Style" pitchFamily="18" charset="0"/>
              </a:rPr>
              <a:t>Cuántos mundos vinieron antes de esto? Esto no nos corresponde a nosotros saberlo. Solo debes saber que hubo mundos antes de este.</a:t>
            </a:r>
          </a:p>
          <a:p>
            <a:r>
              <a:rPr lang="es-ES" sz="3000" dirty="0" err="1" smtClean="0">
                <a:latin typeface="Bookman Old Style" pitchFamily="18" charset="0"/>
              </a:rPr>
              <a:t>Hasdai</a:t>
            </a:r>
            <a:r>
              <a:rPr lang="es-ES" sz="3000" dirty="0" smtClean="0">
                <a:latin typeface="Bookman Old Style" pitchFamily="18" charset="0"/>
              </a:rPr>
              <a:t> </a:t>
            </a:r>
            <a:r>
              <a:rPr lang="es-ES" sz="3000" dirty="0" err="1" smtClean="0">
                <a:latin typeface="Bookman Old Style" pitchFamily="18" charset="0"/>
              </a:rPr>
              <a:t>Crescas</a:t>
            </a:r>
            <a:r>
              <a:rPr lang="es-ES" sz="3000" dirty="0" smtClean="0">
                <a:latin typeface="Bookman Old Style" pitchFamily="18" charset="0"/>
              </a:rPr>
              <a:t>, el gran filósofo judío medieval, evocó las palabras del </a:t>
            </a:r>
            <a:r>
              <a:rPr lang="es-ES" sz="2000" b="1" dirty="0" smtClean="0">
                <a:latin typeface="Bookman Old Style" pitchFamily="18" charset="0"/>
              </a:rPr>
              <a:t>Salmo 19: 2</a:t>
            </a:r>
            <a:r>
              <a:rPr lang="es-ES" sz="3000" dirty="0" smtClean="0">
                <a:latin typeface="Bookman Old Style" pitchFamily="18" charset="0"/>
              </a:rPr>
              <a:t>: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3000" i="1" dirty="0" err="1" smtClean="0">
                <a:latin typeface="Bookman Old Style" pitchFamily="18" charset="0"/>
              </a:rPr>
              <a:t>Hashamayim</a:t>
            </a:r>
            <a:r>
              <a:rPr lang="es-ES" sz="3000" i="1" dirty="0" smtClean="0">
                <a:latin typeface="Bookman Old Style" pitchFamily="18" charset="0"/>
              </a:rPr>
              <a:t> </a:t>
            </a:r>
            <a:r>
              <a:rPr lang="es-ES" sz="3000" i="1" dirty="0" err="1" smtClean="0">
                <a:latin typeface="Bookman Old Style" pitchFamily="18" charset="0"/>
              </a:rPr>
              <a:t>mesaperim</a:t>
            </a:r>
            <a:r>
              <a:rPr lang="es-ES" sz="3000" i="1" dirty="0" smtClean="0">
                <a:latin typeface="Bookman Old Style" pitchFamily="18" charset="0"/>
              </a:rPr>
              <a:t> </a:t>
            </a:r>
            <a:r>
              <a:rPr lang="es-ES" sz="3000" i="1" dirty="0" err="1" smtClean="0">
                <a:latin typeface="Bookman Old Style" pitchFamily="18" charset="0"/>
              </a:rPr>
              <a:t>kebod</a:t>
            </a:r>
            <a:r>
              <a:rPr lang="es-ES" sz="3000" i="1" dirty="0" smtClean="0">
                <a:latin typeface="Bookman Old Style" pitchFamily="18" charset="0"/>
              </a:rPr>
              <a:t> El </a:t>
            </a:r>
            <a:r>
              <a:rPr lang="es-ES" sz="3000" i="1" dirty="0" err="1" smtClean="0">
                <a:latin typeface="Bookman Old Style" pitchFamily="18" charset="0"/>
              </a:rPr>
              <a:t>uma’asé</a:t>
            </a:r>
            <a:r>
              <a:rPr lang="es-ES" sz="3000" i="1" dirty="0" smtClean="0">
                <a:latin typeface="Bookman Old Style" pitchFamily="18" charset="0"/>
              </a:rPr>
              <a:t> </a:t>
            </a:r>
            <a:r>
              <a:rPr lang="es-ES" sz="3000" i="1" dirty="0" err="1" smtClean="0">
                <a:latin typeface="Bookman Old Style" pitchFamily="18" charset="0"/>
              </a:rPr>
              <a:t>yadá</a:t>
            </a:r>
            <a:r>
              <a:rPr lang="es-ES" sz="3000" i="1" dirty="0" smtClean="0">
                <a:latin typeface="Bookman Old Style" pitchFamily="18" charset="0"/>
              </a:rPr>
              <a:t> </a:t>
            </a:r>
            <a:r>
              <a:rPr lang="es-ES" sz="3000" i="1" dirty="0" err="1" smtClean="0">
                <a:latin typeface="Bookman Old Style" pitchFamily="18" charset="0"/>
              </a:rPr>
              <a:t>magid</a:t>
            </a:r>
            <a:r>
              <a:rPr lang="es-ES" sz="3000" i="1" dirty="0" smtClean="0">
                <a:latin typeface="Bookman Old Style" pitchFamily="18" charset="0"/>
              </a:rPr>
              <a:t> </a:t>
            </a:r>
            <a:r>
              <a:rPr lang="es-ES" sz="3000" i="1" dirty="0" err="1" smtClean="0">
                <a:latin typeface="Bookman Old Style" pitchFamily="18" charset="0"/>
              </a:rPr>
              <a:t>haraquia</a:t>
            </a:r>
            <a:r>
              <a:rPr lang="es-ES" sz="3000" i="1" dirty="0" smtClean="0">
                <a:latin typeface="Bookman Old Style" pitchFamily="18" charset="0"/>
              </a:rPr>
              <a:t>.</a:t>
            </a:r>
          </a:p>
          <a:p>
            <a:r>
              <a:rPr lang="es-ES" sz="3000" i="1" dirty="0" smtClean="0">
                <a:latin typeface="Bookman Old Style" pitchFamily="18" charset="0"/>
              </a:rPr>
              <a:t>" Los cielos cuentan la gloria del Todopoderoso; el cielo proclama su </a:t>
            </a:r>
            <a:r>
              <a:rPr lang="es-ES" sz="3000" i="1" dirty="0" smtClean="0">
                <a:latin typeface="Bookman Old Style" pitchFamily="18" charset="0"/>
              </a:rPr>
              <a:t>obra". </a:t>
            </a:r>
          </a:p>
          <a:p>
            <a:r>
              <a:rPr lang="es-ES" sz="3000" dirty="0" smtClean="0">
                <a:latin typeface="Bookman Old Style" pitchFamily="18" charset="0"/>
              </a:rPr>
              <a:t>Quizás </a:t>
            </a:r>
            <a:r>
              <a:rPr lang="es-ES" sz="3000" dirty="0" smtClean="0">
                <a:latin typeface="Bookman Old Style" pitchFamily="18" charset="0"/>
              </a:rPr>
              <a:t>este versículo indique que hay alabanzas a la gloria de Di-s de otros mundos en los cielos. </a:t>
            </a:r>
            <a:endParaRPr lang="es-E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700" dirty="0" smtClean="0">
                <a:latin typeface="Bookman Old Style" pitchFamily="18" charset="0"/>
              </a:rPr>
              <a:t>El </a:t>
            </a:r>
            <a:r>
              <a:rPr lang="es-ES" sz="2700" dirty="0" smtClean="0">
                <a:latin typeface="Bookman Old Style" pitchFamily="18" charset="0"/>
              </a:rPr>
              <a:t>trabajo clásico de </a:t>
            </a:r>
            <a:r>
              <a:rPr lang="es-ES" sz="2700" dirty="0" err="1" smtClean="0">
                <a:latin typeface="Bookman Old Style" pitchFamily="18" charset="0"/>
              </a:rPr>
              <a:t>Crescas</a:t>
            </a:r>
            <a:r>
              <a:rPr lang="es-ES" sz="2700" dirty="0" smtClean="0">
                <a:latin typeface="Bookman Old Style" pitchFamily="18" charset="0"/>
              </a:rPr>
              <a:t>, </a:t>
            </a:r>
            <a:r>
              <a:rPr lang="es-ES" sz="2700" i="1" dirty="0" smtClean="0">
                <a:latin typeface="Bookman Old Style" pitchFamily="18" charset="0"/>
              </a:rPr>
              <a:t>Ohr Hashem</a:t>
            </a:r>
            <a:r>
              <a:rPr lang="es-ES" sz="2700" dirty="0" smtClean="0">
                <a:latin typeface="Bookman Old Style" pitchFamily="18" charset="0"/>
              </a:rPr>
              <a:t>, contiene un capítulo completo donde sostiene que la posibilidad de vida en otros planetas no está en conflicto con la Torá judía</a:t>
            </a:r>
            <a:r>
              <a:rPr lang="es-ES" sz="2700" dirty="0" smtClean="0">
                <a:latin typeface="Bookman Old Style" pitchFamily="18" charset="0"/>
              </a:rPr>
              <a:t>.</a:t>
            </a:r>
          </a:p>
          <a:p>
            <a:r>
              <a:rPr lang="es-ES" sz="2700" dirty="0" smtClean="0">
                <a:latin typeface="Bookman Old Style" pitchFamily="18" charset="0"/>
              </a:rPr>
              <a:t>¿Es esta una prueba definitiva de que la Torá sostiene que hay vida en otros planetas? Realmente no. Pero nos da una razón para hacer una pausa y contemplar el asombroso universo que Dios creó.</a:t>
            </a:r>
            <a:endParaRPr lang="en-US" sz="27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400" b="1" dirty="0" smtClean="0">
                <a:latin typeface="Bookman Old Style" pitchFamily="18" charset="0"/>
              </a:rPr>
              <a:t>Más Fuentes </a:t>
            </a:r>
            <a:r>
              <a:rPr lang="es-MX" sz="2400" b="1" dirty="0" smtClean="0">
                <a:latin typeface="Bookman Old Style" pitchFamily="18" charset="0"/>
              </a:rPr>
              <a:t>en la Torá</a:t>
            </a:r>
            <a:endParaRPr lang="en-US" sz="2400" b="1" dirty="0" smtClean="0">
              <a:latin typeface="Bookman Old Style" pitchFamily="18" charset="0"/>
            </a:endParaRPr>
          </a:p>
          <a:p>
            <a:r>
              <a:rPr lang="es-MX" sz="2800" dirty="0" smtClean="0">
                <a:latin typeface="Bookman Old Style" pitchFamily="18" charset="0"/>
              </a:rPr>
              <a:t>Varios eruditos de la Torá de generaciones pasadas han discutido la posibilidad de vida en otros planetas. </a:t>
            </a:r>
            <a:endParaRPr lang="es-MX" sz="2800" dirty="0" smtClean="0">
              <a:latin typeface="Bookman Old Style" pitchFamily="18" charset="0"/>
            </a:endParaRPr>
          </a:p>
          <a:p>
            <a:r>
              <a:rPr lang="es-MX" sz="2800" dirty="0" smtClean="0">
                <a:latin typeface="Bookman Old Style" pitchFamily="18" charset="0"/>
              </a:rPr>
              <a:t>Como aprendimos anteriormente, el </a:t>
            </a:r>
            <a:r>
              <a:rPr lang="es-MX" sz="2800" dirty="0" smtClean="0">
                <a:latin typeface="Bookman Old Style" pitchFamily="18" charset="0"/>
              </a:rPr>
              <a:t>rabino J</a:t>
            </a:r>
            <a:r>
              <a:rPr lang="es-MX" sz="2800" dirty="0" smtClean="0">
                <a:latin typeface="Bookman Old Style" pitchFamily="18" charset="0"/>
              </a:rPr>
              <a:t>asdai </a:t>
            </a:r>
            <a:r>
              <a:rPr lang="es-MX" sz="2800" dirty="0" smtClean="0">
                <a:latin typeface="Bookman Old Style" pitchFamily="18" charset="0"/>
              </a:rPr>
              <a:t>Crescas (España, 1340-1411) escribió que no hay nada en la Torá que niegue tal posibilidad</a:t>
            </a:r>
            <a:r>
              <a:rPr lang="es-MX" sz="2000" b="1" dirty="0" smtClean="0">
                <a:latin typeface="Bookman Old Style" pitchFamily="18" charset="0"/>
              </a:rPr>
              <a:t>.(Ohr Hashem 4:5)</a:t>
            </a:r>
            <a:endParaRPr lang="es-MX" sz="2800" b="1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800" dirty="0"/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600" dirty="0" smtClean="0">
                <a:latin typeface="Bookman Old Style" pitchFamily="18" charset="0"/>
              </a:rPr>
              <a:t>El </a:t>
            </a:r>
            <a:r>
              <a:rPr lang="es-MX" sz="2600" dirty="0" smtClean="0">
                <a:latin typeface="Bookman Old Style" pitchFamily="18" charset="0"/>
              </a:rPr>
              <a:t>rabino Yosef Albo (España, 1380-1444), por otro lado, no estuvo de acuerdo</a:t>
            </a:r>
            <a:r>
              <a:rPr lang="es-MX" sz="2600" dirty="0" smtClean="0">
                <a:latin typeface="Bookman Old Style" pitchFamily="18" charset="0"/>
              </a:rPr>
              <a:t>. </a:t>
            </a:r>
            <a:r>
              <a:rPr lang="es-MX" sz="1600" b="1" dirty="0" smtClean="0">
                <a:latin typeface="Bookman Old Style" pitchFamily="18" charset="0"/>
              </a:rPr>
              <a:t>(</a:t>
            </a:r>
            <a:r>
              <a:rPr lang="es-MX" sz="1600" b="1" dirty="0" err="1" smtClean="0">
                <a:latin typeface="Bookman Old Style" pitchFamily="18" charset="0"/>
              </a:rPr>
              <a:t>Sefer</a:t>
            </a:r>
            <a:r>
              <a:rPr lang="es-MX" sz="1600" b="1" dirty="0" smtClean="0">
                <a:latin typeface="Bookman Old Style" pitchFamily="18" charset="0"/>
              </a:rPr>
              <a:t> </a:t>
            </a:r>
            <a:r>
              <a:rPr lang="es-MX" sz="1600" b="1" dirty="0" err="1" smtClean="0">
                <a:latin typeface="Bookman Old Style" pitchFamily="18" charset="0"/>
              </a:rPr>
              <a:t>HaIkrim</a:t>
            </a:r>
            <a:r>
              <a:rPr lang="es-MX" sz="1600" b="1" dirty="0" smtClean="0">
                <a:latin typeface="Bookman Old Style" pitchFamily="18" charset="0"/>
              </a:rPr>
              <a:t>) </a:t>
            </a:r>
            <a:endParaRPr lang="es-MX" sz="2400" b="1" dirty="0" smtClean="0">
              <a:latin typeface="Bookman Old Style" pitchFamily="18" charset="0"/>
            </a:endParaRPr>
          </a:p>
          <a:p>
            <a:r>
              <a:rPr lang="es-MX" sz="2600" dirty="0" smtClean="0">
                <a:latin typeface="Bookman Old Style" pitchFamily="18" charset="0"/>
              </a:rPr>
              <a:t>El </a:t>
            </a:r>
            <a:r>
              <a:rPr lang="es-MX" sz="2600" dirty="0" smtClean="0">
                <a:latin typeface="Bookman Old Style" pitchFamily="18" charset="0"/>
              </a:rPr>
              <a:t>Rabino </a:t>
            </a:r>
            <a:r>
              <a:rPr lang="es-MX" sz="2600" dirty="0" smtClean="0">
                <a:latin typeface="Bookman Old Style" pitchFamily="18" charset="0"/>
              </a:rPr>
              <a:t>Pinjas </a:t>
            </a:r>
            <a:r>
              <a:rPr lang="es-MX" sz="2600" dirty="0" err="1" smtClean="0">
                <a:latin typeface="Bookman Old Style" pitchFamily="18" charset="0"/>
              </a:rPr>
              <a:t>Horowitz</a:t>
            </a:r>
            <a:r>
              <a:rPr lang="es-MX" sz="2600" dirty="0" smtClean="0">
                <a:latin typeface="Bookman Old Style" pitchFamily="18" charset="0"/>
              </a:rPr>
              <a:t> (Polonia 1765) -1861), cita a Albo, pero rechaza su </a:t>
            </a:r>
            <a:r>
              <a:rPr lang="es-MX" sz="2600" dirty="0" smtClean="0">
                <a:latin typeface="Bookman Old Style" pitchFamily="18" charset="0"/>
              </a:rPr>
              <a:t>tesis</a:t>
            </a:r>
            <a:r>
              <a:rPr lang="es-MX" sz="1600" b="1" dirty="0" smtClean="0">
                <a:latin typeface="Bookman Old Style" pitchFamily="18" charset="0"/>
              </a:rPr>
              <a:t>.(</a:t>
            </a:r>
            <a:r>
              <a:rPr lang="es-MX" sz="1600" b="1" dirty="0" err="1" smtClean="0">
                <a:latin typeface="Bookman Old Style" pitchFamily="18" charset="0"/>
              </a:rPr>
              <a:t>Sefer</a:t>
            </a:r>
            <a:r>
              <a:rPr lang="es-MX" sz="1600" b="1" dirty="0" smtClean="0">
                <a:latin typeface="Bookman Old Style" pitchFamily="18" charset="0"/>
              </a:rPr>
              <a:t> HaBrit </a:t>
            </a:r>
            <a:r>
              <a:rPr lang="es-MX" sz="1600" b="1" dirty="0" err="1" smtClean="0">
                <a:latin typeface="Bookman Old Style" pitchFamily="18" charset="0"/>
              </a:rPr>
              <a:t>HaShalem</a:t>
            </a:r>
            <a:r>
              <a:rPr lang="es-MX" sz="1600" b="1" dirty="0" smtClean="0">
                <a:latin typeface="Bookman Old Style" pitchFamily="18" charset="0"/>
              </a:rPr>
              <a:t> 1:3,4)</a:t>
            </a:r>
            <a:endParaRPr lang="en-US" sz="2400" b="1" dirty="0" smtClean="0">
              <a:latin typeface="Bookman Old Style" pitchFamily="18" charset="0"/>
            </a:endParaRPr>
          </a:p>
          <a:p>
            <a:r>
              <a:rPr lang="es-MX" sz="2600" dirty="0" smtClean="0">
                <a:latin typeface="Bookman Old Style" pitchFamily="18" charset="0"/>
              </a:rPr>
              <a:t>Poco </a:t>
            </a:r>
            <a:r>
              <a:rPr lang="es-MX" sz="2600" dirty="0" smtClean="0">
                <a:latin typeface="Bookman Old Style" pitchFamily="18" charset="0"/>
              </a:rPr>
              <a:t>después del primer alunizaje, el Rebe, el rabino </a:t>
            </a:r>
            <a:r>
              <a:rPr lang="es-MX" sz="2600" dirty="0" smtClean="0">
                <a:latin typeface="Bookman Old Style" pitchFamily="18" charset="0"/>
              </a:rPr>
              <a:t>Menajem </a:t>
            </a:r>
            <a:r>
              <a:rPr lang="es-MX" sz="2600" dirty="0" smtClean="0">
                <a:latin typeface="Bookman Old Style" pitchFamily="18" charset="0"/>
              </a:rPr>
              <a:t>M. </a:t>
            </a:r>
            <a:r>
              <a:rPr lang="es-MX" sz="2600" dirty="0" err="1" smtClean="0">
                <a:latin typeface="Bookman Old Style" pitchFamily="18" charset="0"/>
              </a:rPr>
              <a:t>Schneerson</a:t>
            </a:r>
            <a:r>
              <a:rPr lang="es-MX" sz="2600" dirty="0" smtClean="0">
                <a:latin typeface="Bookman Old Style" pitchFamily="18" charset="0"/>
              </a:rPr>
              <a:t>, de bendita memoria, </a:t>
            </a:r>
            <a:r>
              <a:rPr lang="es-MX" sz="2600" dirty="0" smtClean="0">
                <a:latin typeface="Bookman Old Style" pitchFamily="18" charset="0"/>
              </a:rPr>
              <a:t>señaló </a:t>
            </a:r>
            <a:r>
              <a:rPr lang="es-MX" sz="2600" dirty="0" smtClean="0">
                <a:latin typeface="Bookman Old Style" pitchFamily="18" charset="0"/>
              </a:rPr>
              <a:t>que hay apoyo en la Torá para la noción de que la vida existe en otros planetas</a:t>
            </a:r>
            <a:r>
              <a:rPr lang="es-MX" sz="2600" dirty="0" smtClean="0">
                <a:latin typeface="Bookman Old Style" pitchFamily="18" charset="0"/>
              </a:rPr>
              <a:t>.</a:t>
            </a:r>
            <a:r>
              <a:rPr lang="es-MX" sz="2800" dirty="0" smtClean="0"/>
              <a:t> </a:t>
            </a:r>
            <a:r>
              <a:rPr lang="es-MX" sz="1400" b="1" dirty="0" err="1" smtClean="0">
                <a:latin typeface="Bookman Old Style" pitchFamily="18" charset="0"/>
              </a:rPr>
              <a:t>Parshat</a:t>
            </a:r>
            <a:r>
              <a:rPr lang="es-MX" sz="1400" b="1" dirty="0" smtClean="0">
                <a:latin typeface="Bookman Old Style" pitchFamily="18" charset="0"/>
              </a:rPr>
              <a:t> Devarim 5729 (agosto de 1969).</a:t>
            </a:r>
            <a:r>
              <a:rPr lang="es-MX" sz="1400" b="1" dirty="0" smtClean="0">
                <a:latin typeface="Bookman Old Style" pitchFamily="18" charset="0"/>
              </a:rPr>
              <a:t> </a:t>
            </a:r>
            <a:endParaRPr lang="es-MX" sz="2600" b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800" dirty="0" smtClean="0">
                <a:latin typeface="Bookman Old Style" pitchFamily="18" charset="0"/>
              </a:rPr>
              <a:t>Además</a:t>
            </a:r>
            <a:r>
              <a:rPr lang="es-MX" sz="2800" dirty="0" smtClean="0">
                <a:latin typeface="Bookman Old Style" pitchFamily="18" charset="0"/>
              </a:rPr>
              <a:t>, podemos saber algo sobre esa vida a través de la deducción de lo que nos dice </a:t>
            </a:r>
            <a:r>
              <a:rPr lang="es-MX" sz="2800" dirty="0" smtClean="0">
                <a:latin typeface="Bookman Old Style" pitchFamily="18" charset="0"/>
              </a:rPr>
              <a:t>el </a:t>
            </a:r>
            <a:r>
              <a:rPr lang="es-MX" sz="2800" dirty="0" err="1" smtClean="0">
                <a:latin typeface="Bookman Old Style" pitchFamily="18" charset="0"/>
              </a:rPr>
              <a:t>Tanak</a:t>
            </a:r>
            <a:r>
              <a:rPr lang="es-MX" sz="2800" dirty="0" smtClean="0">
                <a:latin typeface="Bookman Old Style" pitchFamily="18" charset="0"/>
              </a:rPr>
              <a:t>. </a:t>
            </a:r>
            <a:r>
              <a:rPr lang="es-MX" sz="2800" dirty="0" smtClean="0">
                <a:latin typeface="Bookman Old Style" pitchFamily="18" charset="0"/>
              </a:rPr>
              <a:t>Aquí está su argumento:</a:t>
            </a:r>
            <a:endParaRPr lang="en-US" sz="2800" dirty="0" smtClean="0">
              <a:latin typeface="Bookman Old Style" pitchFamily="18" charset="0"/>
            </a:endParaRPr>
          </a:p>
          <a:p>
            <a:r>
              <a:rPr lang="es-MX" sz="2800" i="1" dirty="0" smtClean="0">
                <a:latin typeface="Bookman Old Style" pitchFamily="18" charset="0"/>
              </a:rPr>
              <a:t>En </a:t>
            </a:r>
            <a:r>
              <a:rPr lang="es-MX" sz="2800" i="1" dirty="0" smtClean="0">
                <a:latin typeface="Bookman Old Style" pitchFamily="18" charset="0"/>
              </a:rPr>
              <a:t>el Libro de los </a:t>
            </a:r>
            <a:r>
              <a:rPr lang="es-MX" sz="2800" i="1" dirty="0" smtClean="0">
                <a:latin typeface="Bookman Old Style" pitchFamily="18" charset="0"/>
              </a:rPr>
              <a:t>Jueces 5 </a:t>
            </a:r>
            <a:r>
              <a:rPr lang="es-MX" sz="2800" i="1" dirty="0" smtClean="0">
                <a:latin typeface="Bookman Old Style" pitchFamily="18" charset="0"/>
              </a:rPr>
              <a:t>Débora, la profetisa, canta sobre la victoria de </a:t>
            </a:r>
            <a:r>
              <a:rPr lang="es-MX" sz="2800" i="1" dirty="0" err="1" smtClean="0">
                <a:latin typeface="Bookman Old Style" pitchFamily="18" charset="0"/>
              </a:rPr>
              <a:t>Barac</a:t>
            </a:r>
            <a:r>
              <a:rPr lang="es-MX" sz="2800" i="1" dirty="0" smtClean="0">
                <a:latin typeface="Bookman Old Style" pitchFamily="18" charset="0"/>
              </a:rPr>
              <a:t> sobre Sísara. En su canción, ella dice: “¡Maldito sea Meroz! ¡Malditos, malditos sean sus habitantes, dice el ángel de Di-s</a:t>
            </a:r>
            <a:r>
              <a:rPr lang="es-MX" sz="2800" i="1" dirty="0" smtClean="0">
                <a:latin typeface="Bookman Old Style" pitchFamily="18" charset="0"/>
              </a:rPr>
              <a:t>!“</a:t>
            </a:r>
            <a:endParaRPr lang="en-US" sz="2800" i="1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900" dirty="0" smtClean="0">
                <a:latin typeface="Bookman Old Style" pitchFamily="18" charset="0"/>
              </a:rPr>
              <a:t>¿Dónde está Meroz y quiénes son sus habitantes? </a:t>
            </a:r>
          </a:p>
          <a:p>
            <a:r>
              <a:rPr lang="es-MX" sz="2900" dirty="0" smtClean="0">
                <a:latin typeface="Bookman Old Style" pitchFamily="18" charset="0"/>
              </a:rPr>
              <a:t>El Talmud </a:t>
            </a:r>
            <a:r>
              <a:rPr lang="es-MX" sz="2000" b="1" dirty="0" smtClean="0">
                <a:latin typeface="Bookman Old Style" pitchFamily="18" charset="0"/>
              </a:rPr>
              <a:t>(</a:t>
            </a:r>
            <a:r>
              <a:rPr lang="es-MX" sz="2000" b="1" dirty="0" err="1" smtClean="0">
                <a:latin typeface="Bookman Old Style" pitchFamily="18" charset="0"/>
              </a:rPr>
              <a:t>Shevuot</a:t>
            </a:r>
            <a:r>
              <a:rPr lang="es-MX" sz="2000" b="1" dirty="0" smtClean="0">
                <a:latin typeface="Bookman Old Style" pitchFamily="18" charset="0"/>
              </a:rPr>
              <a:t> 36a; Moed Katán 16a) </a:t>
            </a:r>
            <a:r>
              <a:rPr lang="es-MX" sz="2900" dirty="0" smtClean="0">
                <a:latin typeface="Bookman Old Style" pitchFamily="18" charset="0"/>
              </a:rPr>
              <a:t>da dos explicaciones, una de ellas es que Meroz es una estrella o un planeta. </a:t>
            </a:r>
            <a:endParaRPr lang="es-MX" sz="2900" dirty="0" smtClean="0">
              <a:latin typeface="Bookman Old Style" pitchFamily="18" charset="0"/>
            </a:endParaRPr>
          </a:p>
          <a:p>
            <a:r>
              <a:rPr lang="es-MX" sz="2900" dirty="0" smtClean="0">
                <a:latin typeface="Bookman Old Style" pitchFamily="18" charset="0"/>
              </a:rPr>
              <a:t>Los </a:t>
            </a:r>
            <a:r>
              <a:rPr lang="es-MX" sz="2900" dirty="0" smtClean="0">
                <a:latin typeface="Bookman Old Style" pitchFamily="18" charset="0"/>
              </a:rPr>
              <a:t>cuerpos celestes también habían venido para ayudar a los israelitas, como Deborah declaró en un versículo antes: </a:t>
            </a:r>
            <a:endParaRPr lang="es-MX" sz="29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ES" sz="2500" b="1" dirty="0" smtClean="0">
                <a:latin typeface="Bookman Old Style" pitchFamily="18" charset="0"/>
              </a:rPr>
              <a:t>Shoftim 5:20 </a:t>
            </a:r>
            <a:r>
              <a:rPr lang="es-ES" sz="2500" dirty="0" smtClean="0">
                <a:latin typeface="Bookman Old Style" pitchFamily="18" charset="0"/>
              </a:rPr>
              <a:t>Desde el cielo pelearon; las estrellas de sus cursos lucharon contra Sísara</a:t>
            </a:r>
            <a:r>
              <a:rPr lang="es-ES" sz="2500" dirty="0" smtClean="0">
                <a:latin typeface="Bookman Old Style" pitchFamily="18" charset="0"/>
              </a:rPr>
              <a:t>.</a:t>
            </a:r>
          </a:p>
          <a:p>
            <a:pPr algn="r"/>
            <a:r>
              <a:rPr lang="he-IL" sz="2500" dirty="0" smtClean="0">
                <a:latin typeface="Bookman Old Style" pitchFamily="18" charset="0"/>
              </a:rPr>
              <a:t>מִן־שָׁמַ֖יִם נִלְחָ֑מוּ </a:t>
            </a:r>
            <a:r>
              <a:rPr lang="he-IL" sz="2500" dirty="0" smtClean="0">
                <a:latin typeface="Bookman Old Style" pitchFamily="18" charset="0"/>
              </a:rPr>
              <a:t>הַכּֽוֹכָבִים֙ מִמְּסִלּוֹתָ֔ם נִלְחֲמ֖וּ </a:t>
            </a:r>
            <a:r>
              <a:rPr lang="he-IL" sz="2500" dirty="0" smtClean="0">
                <a:latin typeface="Bookman Old Style" pitchFamily="18" charset="0"/>
              </a:rPr>
              <a:t>עִם־סִיסְרָֽא</a:t>
            </a:r>
            <a:r>
              <a:rPr lang="he-IL" sz="2500" dirty="0" smtClean="0">
                <a:latin typeface="Bookman Old Style" pitchFamily="18" charset="0"/>
              </a:rPr>
              <a:t>:</a:t>
            </a:r>
          </a:p>
          <a:p>
            <a:r>
              <a:rPr lang="he-IL" sz="2500" b="1" dirty="0" smtClean="0">
                <a:latin typeface="Bookman Old Style" pitchFamily="18" charset="0"/>
              </a:rPr>
              <a:t>23</a:t>
            </a:r>
            <a:r>
              <a:rPr lang="he-IL" sz="2500" dirty="0" smtClean="0">
                <a:latin typeface="Bookman Old Style" pitchFamily="18" charset="0"/>
              </a:rPr>
              <a:t>'</a:t>
            </a:r>
            <a:r>
              <a:rPr lang="en-US" sz="2500" dirty="0" smtClean="0">
                <a:latin typeface="Bookman Old Style" pitchFamily="18" charset="0"/>
              </a:rPr>
              <a:t> </a:t>
            </a:r>
            <a:r>
              <a:rPr lang="es-ES" sz="2500" dirty="0" smtClean="0">
                <a:latin typeface="Bookman Old Style" pitchFamily="18" charset="0"/>
              </a:rPr>
              <a:t>Maldito </a:t>
            </a:r>
            <a:r>
              <a:rPr lang="es-ES" sz="2500" dirty="0" smtClean="0">
                <a:latin typeface="Bookman Old Style" pitchFamily="18" charset="0"/>
              </a:rPr>
              <a:t>seas, Meroz', dijo el mensajero del Señor, </a:t>
            </a:r>
            <a:r>
              <a:rPr lang="es-ES" sz="2500" dirty="0" smtClean="0">
                <a:latin typeface="Bookman Old Style" pitchFamily="18" charset="0"/>
              </a:rPr>
              <a:t>'malditos </a:t>
            </a:r>
            <a:r>
              <a:rPr lang="es-ES" sz="2500" dirty="0" smtClean="0">
                <a:latin typeface="Bookman Old Style" pitchFamily="18" charset="0"/>
              </a:rPr>
              <a:t>amargamente </a:t>
            </a:r>
            <a:r>
              <a:rPr lang="es-ES" sz="2500" dirty="0" smtClean="0">
                <a:latin typeface="Bookman Old Style" pitchFamily="18" charset="0"/>
              </a:rPr>
              <a:t>sean tus </a:t>
            </a:r>
            <a:r>
              <a:rPr lang="es-ES" sz="2500" dirty="0" smtClean="0">
                <a:latin typeface="Bookman Old Style" pitchFamily="18" charset="0"/>
              </a:rPr>
              <a:t>habitantes', porque no acudieron en ayuda del Señor, en ayuda del Señor contra los valientes</a:t>
            </a:r>
            <a:r>
              <a:rPr lang="es-ES" sz="2500" dirty="0" smtClean="0">
                <a:latin typeface="Bookman Old Style" pitchFamily="18" charset="0"/>
              </a:rPr>
              <a:t>.</a:t>
            </a:r>
          </a:p>
          <a:p>
            <a:pPr algn="r"/>
            <a:r>
              <a:rPr lang="he-IL" sz="2500" dirty="0" smtClean="0"/>
              <a:t>א֣וֹרוּ </a:t>
            </a:r>
            <a:r>
              <a:rPr lang="he-IL" sz="2500" dirty="0" smtClean="0"/>
              <a:t>מֵר֗וֹז אָמַר֙ מַלְאַ֣ךְ יְהֹוָ֔ה אֹ֥רוּ אָר֖וֹר יֹשְׁבֶ֑יהָ כִּ֚י לֹֽא־בָ֙אוּ֙ לְעֶזְרַ֣ת יְהֹוָ֔ה לְעֶזְרַ֥ת יְהֹוָ֖ה בַּגִּבּוֹרִֽים</a:t>
            </a:r>
            <a:r>
              <a:rPr lang="he-IL" sz="2000" dirty="0" smtClean="0"/>
              <a:t>:</a:t>
            </a:r>
            <a:endParaRPr lang="es-ES" sz="2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i="1" dirty="0" smtClean="0">
                <a:latin typeface="Bookman Old Style" pitchFamily="18" charset="0"/>
              </a:rPr>
              <a:t>“</a:t>
            </a:r>
            <a:r>
              <a:rPr lang="es-MX" i="1" dirty="0" smtClean="0">
                <a:latin typeface="Bookman Old Style" pitchFamily="18" charset="0"/>
              </a:rPr>
              <a:t>Desde los cielos lucharon, las estrellas desde sus </a:t>
            </a:r>
            <a:r>
              <a:rPr lang="es-MX" i="1" dirty="0" smtClean="0">
                <a:latin typeface="Bookman Old Style" pitchFamily="18" charset="0"/>
              </a:rPr>
              <a:t>órbitas…(5:20)" </a:t>
            </a:r>
          </a:p>
          <a:p>
            <a:r>
              <a:rPr lang="es-MX" dirty="0" smtClean="0">
                <a:latin typeface="Bookman Old Style" pitchFamily="18" charset="0"/>
              </a:rPr>
              <a:t>Esta </a:t>
            </a:r>
            <a:r>
              <a:rPr lang="es-MX" dirty="0" smtClean="0">
                <a:latin typeface="Bookman Old Style" pitchFamily="18" charset="0"/>
              </a:rPr>
              <a:t>estrella, sin embargo, que era la estrella dominante de Sísara, aparentemente no acudió en su ayuda. Y así, el general Barak penalizó a Meroz </a:t>
            </a:r>
            <a:r>
              <a:rPr lang="es-MX" dirty="0" smtClean="0">
                <a:latin typeface="Bookman Old Style" pitchFamily="18" charset="0"/>
              </a:rPr>
              <a:t>y a </a:t>
            </a:r>
            <a:r>
              <a:rPr lang="es-MX" dirty="0" smtClean="0">
                <a:latin typeface="Bookman Old Style" pitchFamily="18" charset="0"/>
              </a:rPr>
              <a:t>sus habitantes.</a:t>
            </a:r>
            <a:endParaRPr lang="en-US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¿</a:t>
            </a:r>
            <a:r>
              <a:rPr lang="es-MX" dirty="0" smtClean="0">
                <a:latin typeface="Bookman Old Style" pitchFamily="18" charset="0"/>
              </a:rPr>
              <a:t>Son estos habitantes inteligentes?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La </a:t>
            </a:r>
            <a:r>
              <a:rPr lang="es-MX" dirty="0" smtClean="0">
                <a:latin typeface="Bookman Old Style" pitchFamily="18" charset="0"/>
              </a:rPr>
              <a:t>Torá define la inteligencia como la capacidad de tomar decisiones con libre albedrío. </a:t>
            </a:r>
            <a:endParaRPr lang="es-MX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El </a:t>
            </a:r>
            <a:r>
              <a:rPr lang="es-MX" dirty="0" smtClean="0">
                <a:latin typeface="Bookman Old Style" pitchFamily="18" charset="0"/>
              </a:rPr>
              <a:t>libre albedrío solo es posible donde hay Torá, por lo que el Creador ofrece a Sus criaturas más de una posibilidad y les pide que tomen la decisión adecuada. </a:t>
            </a:r>
            <a:endParaRPr lang="es-MX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000" dirty="0" smtClean="0">
                <a:latin typeface="Bookman Old Style" pitchFamily="18" charset="0"/>
              </a:rPr>
              <a:t>(</a:t>
            </a:r>
            <a:r>
              <a:rPr lang="es-MX" sz="2000" dirty="0" smtClean="0">
                <a:latin typeface="Bookman Old Style" pitchFamily="18" charset="0"/>
              </a:rPr>
              <a:t>La Torá incluye las leyes de Noé, que son dadas a todos los seres humanos). </a:t>
            </a:r>
            <a:endParaRPr lang="es-MX" sz="2000" dirty="0" smtClean="0">
              <a:latin typeface="Bookman Old Style" pitchFamily="18" charset="0"/>
            </a:endParaRPr>
          </a:p>
          <a:p>
            <a:r>
              <a:rPr lang="es-MX" sz="3100" dirty="0" smtClean="0">
                <a:latin typeface="Bookman Old Style" pitchFamily="18" charset="0"/>
              </a:rPr>
              <a:t>En </a:t>
            </a:r>
            <a:r>
              <a:rPr lang="es-MX" sz="3100" dirty="0" smtClean="0">
                <a:latin typeface="Bookman Old Style" pitchFamily="18" charset="0"/>
              </a:rPr>
              <a:t>otras palabras, así como fuimos creados por la palabra del Creador, Su mandato nos proporciona libre elección de hacer o no hacer.</a:t>
            </a:r>
            <a:endParaRPr lang="en-US" sz="3100" dirty="0" smtClean="0">
              <a:latin typeface="Bookman Old Style" pitchFamily="18" charset="0"/>
            </a:endParaRPr>
          </a:p>
          <a:p>
            <a:r>
              <a:rPr lang="es-MX" sz="3100" dirty="0" smtClean="0">
                <a:latin typeface="Bookman Old Style" pitchFamily="18" charset="0"/>
              </a:rPr>
              <a:t>Entonces</a:t>
            </a:r>
            <a:r>
              <a:rPr lang="es-MX" sz="3100" dirty="0" smtClean="0">
                <a:latin typeface="Bookman Old Style" pitchFamily="18" charset="0"/>
              </a:rPr>
              <a:t>, si hubiera vida inteligente en otra parte del universo, esas criaturas tendrían que tener Torá. </a:t>
            </a:r>
            <a:endParaRPr lang="es-MX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¿</a:t>
            </a:r>
            <a:r>
              <a:rPr lang="es-MX" sz="3000" dirty="0" smtClean="0">
                <a:latin typeface="Bookman Old Style" pitchFamily="18" charset="0"/>
              </a:rPr>
              <a:t>Podrían tener una Torá diferente a la nuestra? </a:t>
            </a:r>
            <a:endParaRPr lang="es-MX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Esto puede no ser posible</a:t>
            </a:r>
            <a:r>
              <a:rPr lang="es-MX" sz="3000" dirty="0" smtClean="0">
                <a:latin typeface="Bookman Old Style" pitchFamily="18" charset="0"/>
              </a:rPr>
              <a:t>, ya que la Torá es la verdad y no puede haber dos verdades</a:t>
            </a:r>
            <a:r>
              <a:rPr lang="es-MX" sz="3000" dirty="0" smtClean="0">
                <a:latin typeface="Bookman Old Style" pitchFamily="18" charset="0"/>
              </a:rPr>
              <a:t>.</a:t>
            </a:r>
          </a:p>
          <a:p>
            <a:r>
              <a:rPr lang="es-MX" sz="3000" dirty="0" smtClean="0">
                <a:latin typeface="Bookman Old Style" pitchFamily="18" charset="0"/>
              </a:rPr>
              <a:t>Aunque podemos pensar que de acuerdo a la formación y a las capacidades de otros seres, también se les entregó una Torá diferente.</a:t>
            </a: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2800" dirty="0" smtClean="0">
                <a:latin typeface="Bookman Old Style" pitchFamily="18" charset="0"/>
              </a:rPr>
              <a:t>El </a:t>
            </a:r>
            <a:r>
              <a:rPr lang="es-MX" sz="2800" dirty="0" smtClean="0">
                <a:latin typeface="Bookman Old Style" pitchFamily="18" charset="0"/>
              </a:rPr>
              <a:t>Séfer </a:t>
            </a:r>
            <a:r>
              <a:rPr lang="es-MX" sz="2800" dirty="0" smtClean="0">
                <a:latin typeface="Bookman Old Style" pitchFamily="18" charset="0"/>
              </a:rPr>
              <a:t>HaBrit escribe que las criaturas extraterrestres podrían existir, pero no tendrían libre albedrío.</a:t>
            </a:r>
            <a:endParaRPr lang="en-US" sz="2800" dirty="0" smtClean="0">
              <a:latin typeface="Bookman Old Style" pitchFamily="18" charset="0"/>
            </a:endParaRPr>
          </a:p>
          <a:p>
            <a:r>
              <a:rPr lang="es-MX" sz="2800" dirty="0" smtClean="0">
                <a:latin typeface="Bookman Old Style" pitchFamily="18" charset="0"/>
              </a:rPr>
              <a:t>Básicamente</a:t>
            </a:r>
            <a:r>
              <a:rPr lang="es-MX" sz="2800" dirty="0" smtClean="0">
                <a:latin typeface="Bookman Old Style" pitchFamily="18" charset="0"/>
              </a:rPr>
              <a:t>, esto reduciría a los extraterrestres a monos altamente desarrollados en naves espaciales disparando pistolas láser. Eso también significa que no los incluirías en un </a:t>
            </a:r>
            <a:r>
              <a:rPr lang="es-MX" sz="2800" b="1" dirty="0" smtClean="0">
                <a:latin typeface="Bookman Old Style" pitchFamily="18" charset="0"/>
              </a:rPr>
              <a:t>minyán</a:t>
            </a:r>
            <a:r>
              <a:rPr lang="es-MX" sz="2800" dirty="0" smtClean="0">
                <a:latin typeface="Bookman Old Style" pitchFamily="18" charset="0"/>
              </a:rPr>
              <a:t>, </a:t>
            </a:r>
            <a:r>
              <a:rPr lang="es-MX" sz="2800" dirty="0" smtClean="0">
                <a:latin typeface="Bookman Old Style" pitchFamily="18" charset="0"/>
              </a:rPr>
              <a:t>ya que los extraterrestres no estarán obligados a rezar. </a:t>
            </a:r>
            <a:endParaRPr lang="es-MX" sz="28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En </a:t>
            </a:r>
            <a:r>
              <a:rPr lang="es-MX" sz="3000" dirty="0" smtClean="0">
                <a:latin typeface="Bookman Old Style" pitchFamily="18" charset="0"/>
              </a:rPr>
              <a:t>cuanto a una fuente de vida extraterrestre, la simple lectura del </a:t>
            </a:r>
            <a:r>
              <a:rPr lang="es-MX" sz="2400" b="1" dirty="0" smtClean="0">
                <a:latin typeface="Bookman Old Style" pitchFamily="18" charset="0"/>
              </a:rPr>
              <a:t>Salmo 145: 13</a:t>
            </a:r>
            <a:r>
              <a:rPr lang="es-MX" dirty="0" smtClean="0">
                <a:latin typeface="Bookman Old Style" pitchFamily="18" charset="0"/>
              </a:rPr>
              <a:t> </a:t>
            </a:r>
            <a:r>
              <a:rPr lang="es-MX" sz="2800" dirty="0" smtClean="0">
                <a:latin typeface="Bookman Old Style" pitchFamily="18" charset="0"/>
              </a:rPr>
              <a:t>- </a:t>
            </a:r>
            <a:r>
              <a:rPr lang="es-MX" sz="3000" dirty="0" smtClean="0">
                <a:latin typeface="Bookman Old Style" pitchFamily="18" charset="0"/>
              </a:rPr>
              <a:t>"Tu reino es un reino que abarca todos los </a:t>
            </a:r>
            <a:r>
              <a:rPr lang="es-MX" sz="3000" dirty="0" err="1" smtClean="0">
                <a:latin typeface="Bookman Old Style" pitchFamily="18" charset="0"/>
              </a:rPr>
              <a:t>olamim</a:t>
            </a:r>
            <a:r>
              <a:rPr lang="es-MX" sz="3000" dirty="0" smtClean="0">
                <a:latin typeface="Bookman Old Style" pitchFamily="18" charset="0"/>
              </a:rPr>
              <a:t> (mundos)" - podría implicar la existencia de vida extraterrestre, ya que si no hubiera existencia en estos otros mundos, ¡¿Qué tipo de reino tendría Dios ?! (Rabino </a:t>
            </a:r>
            <a:r>
              <a:rPr lang="es-MX" sz="3000" dirty="0" smtClean="0">
                <a:latin typeface="Bookman Old Style" pitchFamily="18" charset="0"/>
              </a:rPr>
              <a:t>Jasdai </a:t>
            </a:r>
            <a:r>
              <a:rPr lang="es-MX" sz="3000" dirty="0" smtClean="0">
                <a:latin typeface="Bookman Old Style" pitchFamily="18" charset="0"/>
              </a:rPr>
              <a:t>Crescas, siglo XIV)</a:t>
            </a: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Judaísmo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591671" y="1371600"/>
            <a:ext cx="806823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MX" sz="1600" b="1" dirty="0" smtClean="0">
                <a:latin typeface="Bookman Old Style" pitchFamily="18" charset="0"/>
              </a:rPr>
              <a:t>¿Qué dice el judaísmo sobre los Extraterrestres? </a:t>
            </a:r>
            <a:endParaRPr lang="en-US" sz="1600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Sin embargo, la palabra "</a:t>
            </a:r>
            <a:r>
              <a:rPr lang="es-MX" b="1" dirty="0" err="1" smtClean="0">
                <a:latin typeface="Bookman Old Style" pitchFamily="18" charset="0"/>
              </a:rPr>
              <a:t>olamim</a:t>
            </a:r>
            <a:r>
              <a:rPr lang="es-MX" dirty="0" smtClean="0">
                <a:latin typeface="Bookman Old Style" pitchFamily="18" charset="0"/>
              </a:rPr>
              <a:t>" tiene dos significados. No solo significa "</a:t>
            </a:r>
            <a:r>
              <a:rPr lang="es-MX" i="1" dirty="0" smtClean="0">
                <a:latin typeface="Bookman Old Style" pitchFamily="18" charset="0"/>
              </a:rPr>
              <a:t>mundos</a:t>
            </a:r>
            <a:r>
              <a:rPr lang="es-MX" dirty="0" smtClean="0">
                <a:latin typeface="Bookman Old Style" pitchFamily="18" charset="0"/>
              </a:rPr>
              <a:t>", sino que también significa "</a:t>
            </a:r>
            <a:r>
              <a:rPr lang="es-MX" i="1" dirty="0" smtClean="0">
                <a:latin typeface="Bookman Old Style" pitchFamily="18" charset="0"/>
              </a:rPr>
              <a:t>eternidades</a:t>
            </a:r>
            <a:r>
              <a:rPr lang="es-MX" dirty="0" smtClean="0">
                <a:latin typeface="Bookman Old Style" pitchFamily="18" charset="0"/>
              </a:rPr>
              <a:t>". </a:t>
            </a:r>
            <a:endParaRPr lang="es-MX" dirty="0" smtClean="0">
              <a:latin typeface="Bookman Old Style" pitchFamily="18" charset="0"/>
            </a:endParaRPr>
          </a:p>
          <a:p>
            <a:r>
              <a:rPr lang="es-MX" dirty="0" smtClean="0">
                <a:latin typeface="Bookman Old Style" pitchFamily="18" charset="0"/>
              </a:rPr>
              <a:t>Por </a:t>
            </a:r>
            <a:r>
              <a:rPr lang="es-MX" dirty="0" smtClean="0">
                <a:latin typeface="Bookman Old Style" pitchFamily="18" charset="0"/>
              </a:rPr>
              <a:t>lo tanto, el versículo se puede traducir como "Tu reino es un reino que abarca todas las eternidades". Esta lectura no implica vida extraterrestre.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</a:t>
            </a:r>
            <a:r>
              <a:rPr lang="es-CO" sz="700" dirty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://</a:t>
            </a: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www.rabbidavidcooper.com/cooper-print-index/2010/11/8/2358-five-dimensions-of-the-soul.html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700" u="sng" dirty="0" smtClean="0">
                <a:solidFill>
                  <a:schemeClr val="bg1"/>
                </a:solidFill>
                <a:hlinkClick r:id="rId8"/>
              </a:rPr>
              <a:t>https://www.sefaria.org/The_Beginning_of_Wisdom%2C_Introduction.2?lang=bi&amp;with=all&amp;lang2=en</a:t>
            </a:r>
            <a:endParaRPr lang="es-MX" sz="700" u="sng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800" dirty="0" smtClean="0">
                <a:hlinkClick r:id="rId9"/>
              </a:rPr>
              <a:t>http://bit.ly/1dzs4zj</a:t>
            </a:r>
            <a:r>
              <a:rPr lang="es-MX" sz="800" dirty="0" smtClean="0"/>
              <a:t> 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https://headcoverings-by-devorah.com/ParashatBereishitMeam3.html</a:t>
            </a:r>
            <a:endParaRPr lang="es-CO" sz="1000" dirty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10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21 </a:t>
            </a:r>
            <a:r>
              <a:rPr lang="es-CO" sz="18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Tevet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5781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Enero 5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2021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96050</TotalTime>
  <Words>3096</Words>
  <Application>Microsoft Office PowerPoint</Application>
  <PresentationFormat>Presentación en pantalla (4:3)</PresentationFormat>
  <Paragraphs>240</Paragraphs>
  <Slides>44</Slides>
  <Notes>44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Office Theme</vt:lpstr>
      <vt:lpstr> </vt:lpstr>
      <vt:lpstr>Estudios de Kabalá de Toráh</vt:lpstr>
      <vt:lpstr>Estudios de Judaísmo</vt:lpstr>
      <vt:lpstr>Diapositiva 4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.</vt:lpstr>
      <vt:lpstr>Estudios de Judaísmo</vt:lpstr>
      <vt:lpstr>.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Estudios de Judaísmo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594</cp:revision>
  <dcterms:modified xsi:type="dcterms:W3CDTF">2021-01-05T22:21:00Z</dcterms:modified>
</cp:coreProperties>
</file>